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0" r:id="rId1"/>
  </p:sldMasterIdLst>
  <p:notesMasterIdLst>
    <p:notesMasterId r:id="rId7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3" r:id="rId77"/>
    <p:sldId id="334" r:id="rId78"/>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27DC23F-4413-419D-A38C-A920928A6047}">
  <a:tblStyle styleId="{127DC23F-4413-419D-A38C-A920928A6047}" styleName="Table_0">
    <a:wholeTbl>
      <a:tcTxStyle b="off" i="off">
        <a:font>
          <a:latin typeface="Calibri"/>
          <a:ea typeface="Calibri"/>
          <a:cs typeface="Calibri"/>
        </a:font>
        <a:schemeClr val="dk1"/>
      </a:tcTxStyle>
      <a:tcStyle>
        <a:tcBdr>
          <a:left>
            <a:ln w="12700" cap="flat" cmpd="sng">
              <a:solidFill>
                <a:schemeClr val="lt1"/>
              </a:solidFill>
              <a:prstDash val="solid"/>
              <a:round/>
              <a:headEnd type="none" w="med" len="med"/>
              <a:tailEnd type="none" w="med" len="med"/>
            </a:ln>
          </a:left>
          <a:right>
            <a:ln w="12700" cap="flat" cmpd="sng">
              <a:solidFill>
                <a:schemeClr val="lt1"/>
              </a:solidFill>
              <a:prstDash val="solid"/>
              <a:round/>
              <a:headEnd type="none" w="med" len="med"/>
              <a:tailEnd type="none" w="med" len="med"/>
            </a:ln>
          </a:right>
          <a:top>
            <a:ln w="12700" cap="flat" cmpd="sng">
              <a:solidFill>
                <a:schemeClr val="lt1"/>
              </a:solidFill>
              <a:prstDash val="solid"/>
              <a:round/>
              <a:headEnd type="none" w="med" len="med"/>
              <a:tailEnd type="none" w="med" len="med"/>
            </a:ln>
          </a:top>
          <a:bottom>
            <a:ln w="12700" cap="flat" cmpd="sng">
              <a:solidFill>
                <a:schemeClr val="lt1"/>
              </a:solidFill>
              <a:prstDash val="solid"/>
              <a:round/>
              <a:headEnd type="none" w="med" len="med"/>
              <a:tailEnd type="none" w="med" len="med"/>
            </a:ln>
          </a:bottom>
          <a:insideH>
            <a:ln w="12700" cap="flat" cmpd="sng">
              <a:solidFill>
                <a:schemeClr val="lt1"/>
              </a:solidFill>
              <a:prstDash val="solid"/>
              <a:round/>
              <a:headEnd type="none" w="med" len="med"/>
              <a:tailEnd type="none" w="med" len="med"/>
            </a:ln>
          </a:insideH>
          <a:insideV>
            <a:ln w="12700" cap="flat" cmpd="sng">
              <a:solidFill>
                <a:schemeClr val="lt1"/>
              </a:solidFill>
              <a:prstDash val="solid"/>
              <a:round/>
              <a:headEnd type="none" w="med" len="med"/>
              <a:tailEnd type="none" w="med" len="med"/>
            </a:ln>
          </a:insideV>
        </a:tcBdr>
        <a:fill>
          <a:solidFill>
            <a:srgbClr val="F1F0EC"/>
          </a:solidFill>
        </a:fill>
      </a:tcStyle>
    </a:wholeTbl>
    <a:band1H>
      <a:tcStyle>
        <a:tcBdr/>
        <a:fill>
          <a:solidFill>
            <a:srgbClr val="E1E0D6"/>
          </a:solidFill>
        </a:fill>
      </a:tcStyle>
    </a:band1H>
    <a:band1V>
      <a:tcStyle>
        <a:tcBdr/>
        <a:fill>
          <a:solidFill>
            <a:srgbClr val="E1E0D6"/>
          </a:solidFill>
        </a:fill>
      </a:tcStyle>
    </a:band1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med" len="med"/>
              <a:tailEnd type="none" w="med" len="med"/>
            </a:ln>
          </a:top>
        </a:tcBdr>
        <a:fill>
          <a:solidFill>
            <a:schemeClr val="accent1"/>
          </a:solidFill>
        </a:fill>
      </a:tcStyle>
    </a:lastRow>
    <a:firstRow>
      <a:tcTxStyle b="on" i="off">
        <a:font>
          <a:latin typeface="Calibri"/>
          <a:ea typeface="Calibri"/>
          <a:cs typeface="Calibri"/>
        </a:font>
        <a:schemeClr val="lt1"/>
      </a:tcTxStyle>
      <a:tcStyle>
        <a:tcBdr>
          <a:bottom>
            <a:ln w="38100" cap="flat" cmpd="sng">
              <a:solidFill>
                <a:schemeClr val="lt1"/>
              </a:solidFill>
              <a:prstDash val="solid"/>
              <a:round/>
              <a:headEnd type="none" w="med" len="med"/>
              <a:tailEnd type="none" w="med" len="med"/>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5" d="100"/>
          <a:sy n="105" d="100"/>
        </p:scale>
        <p:origin x="1794"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799" cy="458788"/>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4" name="Shape 4"/>
          <p:cNvSpPr txBox="1">
            <a:spLocks noGrp="1"/>
          </p:cNvSpPr>
          <p:nvPr>
            <p:ph type="dt" idx="10"/>
          </p:nvPr>
        </p:nvSpPr>
        <p:spPr>
          <a:xfrm>
            <a:off x="3884612" y="0"/>
            <a:ext cx="2971799" cy="458788"/>
          </a:xfrm>
          <a:prstGeom prst="rect">
            <a:avLst/>
          </a:prstGeom>
          <a:noFill/>
          <a:ln>
            <a:noFill/>
          </a:ln>
        </p:spPr>
        <p:txBody>
          <a:bodyPr lIns="91425" tIns="91425" rIns="91425" bIns="91425" anchor="t" anchorCtr="0"/>
          <a:lstStyle>
            <a:lvl1pPr marL="0" marR="0" lvl="0" indent="0" algn="r"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5" name="Shape 5"/>
          <p:cNvSpPr>
            <a:spLocks noGrp="1" noRot="1" noChangeAspect="1"/>
          </p:cNvSpPr>
          <p:nvPr>
            <p:ph type="sldImg" idx="3"/>
          </p:nvPr>
        </p:nvSpPr>
        <p:spPr>
          <a:xfrm>
            <a:off x="1371600" y="1143000"/>
            <a:ext cx="4114800" cy="3086099"/>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685800" y="4400550"/>
            <a:ext cx="5486399" cy="360045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200" b="0" i="0" u="none" strike="noStrike" cap="none">
                <a:solidFill>
                  <a:schemeClr val="dk1"/>
                </a:solidFill>
                <a:latin typeface="Calibri"/>
                <a:ea typeface="Calibri"/>
                <a:cs typeface="Calibri"/>
                <a:sym typeface="Calibri"/>
              </a:defRPr>
            </a:lvl2pPr>
            <a:lvl3pPr marL="914400" marR="0" lvl="2" indent="0" algn="l" rtl="0">
              <a:spcBef>
                <a:spcPts val="0"/>
              </a:spcBef>
              <a:buNone/>
              <a:defRPr sz="1200" b="0" i="0" u="none" strike="noStrike" cap="none">
                <a:solidFill>
                  <a:schemeClr val="dk1"/>
                </a:solidFill>
                <a:latin typeface="Calibri"/>
                <a:ea typeface="Calibri"/>
                <a:cs typeface="Calibri"/>
                <a:sym typeface="Calibri"/>
              </a:defRPr>
            </a:lvl3pPr>
            <a:lvl4pPr marL="1371600" marR="0" lvl="3" indent="0" algn="l" rtl="0">
              <a:spcBef>
                <a:spcPts val="0"/>
              </a:spcBef>
              <a:buNone/>
              <a:defRPr sz="1200" b="0" i="0" u="none" strike="noStrike" cap="none">
                <a:solidFill>
                  <a:schemeClr val="dk1"/>
                </a:solidFill>
                <a:latin typeface="Calibri"/>
                <a:ea typeface="Calibri"/>
                <a:cs typeface="Calibri"/>
                <a:sym typeface="Calibri"/>
              </a:defRPr>
            </a:lvl4pPr>
            <a:lvl5pPr marL="1828800" marR="0" lvl="4" indent="0" algn="l" rtl="0">
              <a:spcBef>
                <a:spcPts val="0"/>
              </a:spcBef>
              <a:buNone/>
              <a:defRPr sz="1200" b="0" i="0" u="none" strike="noStrike" cap="none">
                <a:solidFill>
                  <a:schemeClr val="dk1"/>
                </a:solidFill>
                <a:latin typeface="Calibri"/>
                <a:ea typeface="Calibri"/>
                <a:cs typeface="Calibri"/>
                <a:sym typeface="Calibri"/>
              </a:defRPr>
            </a:lvl5pPr>
            <a:lvl6pPr marL="2286000" marR="0" lvl="5" indent="0" algn="l" rtl="0">
              <a:spcBef>
                <a:spcPts val="0"/>
              </a:spcBef>
              <a:buNone/>
              <a:defRPr sz="1200" b="0" i="0" u="none" strike="noStrike" cap="none">
                <a:solidFill>
                  <a:schemeClr val="dk1"/>
                </a:solidFill>
                <a:latin typeface="Calibri"/>
                <a:ea typeface="Calibri"/>
                <a:cs typeface="Calibri"/>
                <a:sym typeface="Calibri"/>
              </a:defRPr>
            </a:lvl6pPr>
            <a:lvl7pPr marL="2743200" marR="0" lvl="6" indent="0" algn="l" rtl="0">
              <a:spcBef>
                <a:spcPts val="0"/>
              </a:spcBef>
              <a:buNone/>
              <a:defRPr sz="1200" b="0" i="0" u="none" strike="noStrike" cap="none">
                <a:solidFill>
                  <a:schemeClr val="dk1"/>
                </a:solidFill>
                <a:latin typeface="Calibri"/>
                <a:ea typeface="Calibri"/>
                <a:cs typeface="Calibri"/>
                <a:sym typeface="Calibri"/>
              </a:defRPr>
            </a:lvl7pPr>
            <a:lvl8pPr marL="3200400" marR="0" lvl="7" indent="0" algn="l" rtl="0">
              <a:spcBef>
                <a:spcPts val="0"/>
              </a:spcBef>
              <a:buNone/>
              <a:defRPr sz="1200" b="0" i="0" u="none" strike="noStrike" cap="none">
                <a:solidFill>
                  <a:schemeClr val="dk1"/>
                </a:solidFill>
                <a:latin typeface="Calibri"/>
                <a:ea typeface="Calibri"/>
                <a:cs typeface="Calibri"/>
                <a:sym typeface="Calibri"/>
              </a:defRPr>
            </a:lvl8pPr>
            <a:lvl9pPr marL="3657600" marR="0" lvl="8" indent="0" algn="l" rtl="0">
              <a:spcBef>
                <a:spcPts val="0"/>
              </a:spcBef>
              <a:buNone/>
              <a:defRPr sz="1200" b="0" i="0" u="none" strike="noStrike" cap="none">
                <a:solidFill>
                  <a:schemeClr val="dk1"/>
                </a:solidFill>
                <a:latin typeface="Calibri"/>
                <a:ea typeface="Calibri"/>
                <a:cs typeface="Calibri"/>
                <a:sym typeface="Calibri"/>
              </a:defRPr>
            </a:lvl9pPr>
          </a:lstStyle>
          <a:p>
            <a:endParaRPr/>
          </a:p>
        </p:txBody>
      </p:sp>
      <p:sp>
        <p:nvSpPr>
          <p:cNvPr id="7" name="Shape 7"/>
          <p:cNvSpPr txBox="1">
            <a:spLocks noGrp="1"/>
          </p:cNvSpPr>
          <p:nvPr>
            <p:ph type="ftr" idx="11"/>
          </p:nvPr>
        </p:nvSpPr>
        <p:spPr>
          <a:xfrm>
            <a:off x="0" y="8685213"/>
            <a:ext cx="2971799" cy="458786"/>
          </a:xfrm>
          <a:prstGeom prst="rect">
            <a:avLst/>
          </a:prstGeom>
          <a:noFill/>
          <a:ln>
            <a:noFill/>
          </a:ln>
        </p:spPr>
        <p:txBody>
          <a:bodyPr lIns="91425" tIns="91425" rIns="91425" bIns="91425" anchor="b" anchorCtr="0"/>
          <a:lstStyle>
            <a:lvl1pPr marL="0" marR="0" lvl="0" indent="0" algn="l"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8" name="Shape 8"/>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pt-BR" sz="1200" b="0" i="0" u="none" strike="noStrike" cap="none">
                <a:solidFill>
                  <a:schemeClr val="dk1"/>
                </a:solidFill>
                <a:latin typeface="Calibri"/>
                <a:ea typeface="Calibri"/>
                <a:cs typeface="Calibri"/>
                <a:sym typeface="Calibri"/>
              </a:rPr>
              <a:t>‹nº›</a:t>
            </a:fld>
            <a:endParaRPr lang="pt-B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Shape 90"/>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91" name="Shape 91"/>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Shape 145"/>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146" name="Shape 146"/>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Shape 151"/>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152" name="Shape 152"/>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Shape 158"/>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159" name="Shape 159"/>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Shape 172"/>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173" name="Shape 173"/>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Shape 178"/>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179" name="Shape 179"/>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Shape 184"/>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185" name="Shape 185"/>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Shape 191"/>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192" name="Shape 192"/>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Shape 197"/>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198" name="Shape 198"/>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Shape 204"/>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205" name="Shape 205"/>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Shape 210"/>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rtl="0">
              <a:spcBef>
                <a:spcPts val="0"/>
              </a:spcBef>
              <a:buNone/>
            </a:pPr>
            <a:endParaRPr/>
          </a:p>
        </p:txBody>
      </p:sp>
      <p:sp>
        <p:nvSpPr>
          <p:cNvPr id="211" name="Shape 211"/>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Shape 96"/>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97" name="Shape 97"/>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Shape 216"/>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rtl="0">
              <a:spcBef>
                <a:spcPts val="0"/>
              </a:spcBef>
              <a:buNone/>
            </a:pPr>
            <a:endParaRPr/>
          </a:p>
        </p:txBody>
      </p:sp>
      <p:sp>
        <p:nvSpPr>
          <p:cNvPr id="217" name="Shape 217"/>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Shape 222"/>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rtl="0">
              <a:spcBef>
                <a:spcPts val="0"/>
              </a:spcBef>
              <a:buNone/>
            </a:pPr>
            <a:endParaRPr/>
          </a:p>
        </p:txBody>
      </p:sp>
      <p:sp>
        <p:nvSpPr>
          <p:cNvPr id="223" name="Shape 223"/>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Shape 229"/>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rtl="0">
              <a:spcBef>
                <a:spcPts val="0"/>
              </a:spcBef>
              <a:buNone/>
            </a:pPr>
            <a:endParaRPr/>
          </a:p>
        </p:txBody>
      </p:sp>
      <p:sp>
        <p:nvSpPr>
          <p:cNvPr id="230" name="Shape 230"/>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Shape 236"/>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rtl="0">
              <a:spcBef>
                <a:spcPts val="0"/>
              </a:spcBef>
              <a:buNone/>
            </a:pPr>
            <a:endParaRPr/>
          </a:p>
        </p:txBody>
      </p:sp>
      <p:sp>
        <p:nvSpPr>
          <p:cNvPr id="237" name="Shape 237"/>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Shape 243"/>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rtl="0">
              <a:spcBef>
                <a:spcPts val="0"/>
              </a:spcBef>
              <a:buNone/>
            </a:pPr>
            <a:endParaRPr/>
          </a:p>
        </p:txBody>
      </p:sp>
      <p:sp>
        <p:nvSpPr>
          <p:cNvPr id="244" name="Shape 244"/>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Shape 250"/>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rtl="0">
              <a:spcBef>
                <a:spcPts val="0"/>
              </a:spcBef>
              <a:buNone/>
            </a:pPr>
            <a:endParaRPr/>
          </a:p>
        </p:txBody>
      </p:sp>
      <p:sp>
        <p:nvSpPr>
          <p:cNvPr id="251" name="Shape 251"/>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Shape 257"/>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rtl="0">
              <a:spcBef>
                <a:spcPts val="0"/>
              </a:spcBef>
              <a:buNone/>
            </a:pPr>
            <a:endParaRPr/>
          </a:p>
        </p:txBody>
      </p:sp>
      <p:sp>
        <p:nvSpPr>
          <p:cNvPr id="258" name="Shape 258"/>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Shape 264"/>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rtl="0">
              <a:spcBef>
                <a:spcPts val="0"/>
              </a:spcBef>
              <a:buNone/>
            </a:pPr>
            <a:endParaRPr/>
          </a:p>
        </p:txBody>
      </p:sp>
      <p:sp>
        <p:nvSpPr>
          <p:cNvPr id="265" name="Shape 265"/>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Shape 271"/>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rtl="0">
              <a:spcBef>
                <a:spcPts val="0"/>
              </a:spcBef>
              <a:buNone/>
            </a:pPr>
            <a:endParaRPr/>
          </a:p>
        </p:txBody>
      </p:sp>
      <p:sp>
        <p:nvSpPr>
          <p:cNvPr id="272" name="Shape 272"/>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rtl="0">
              <a:spcBef>
                <a:spcPts val="0"/>
              </a:spcBef>
              <a:buNone/>
            </a:pPr>
            <a:endParaRPr/>
          </a:p>
        </p:txBody>
      </p:sp>
      <p:sp>
        <p:nvSpPr>
          <p:cNvPr id="279" name="Shape 279"/>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Shape 102"/>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103" name="Shape 103"/>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Shape 285"/>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rtl="0">
              <a:spcBef>
                <a:spcPts val="0"/>
              </a:spcBef>
              <a:buNone/>
            </a:pPr>
            <a:endParaRPr/>
          </a:p>
        </p:txBody>
      </p:sp>
      <p:sp>
        <p:nvSpPr>
          <p:cNvPr id="286" name="Shape 286"/>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Shape 291"/>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rtl="0">
              <a:spcBef>
                <a:spcPts val="0"/>
              </a:spcBef>
              <a:buNone/>
            </a:pPr>
            <a:endParaRPr/>
          </a:p>
        </p:txBody>
      </p:sp>
      <p:sp>
        <p:nvSpPr>
          <p:cNvPr id="292" name="Shape 292"/>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Shape 298"/>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rtl="0">
              <a:spcBef>
                <a:spcPts val="0"/>
              </a:spcBef>
              <a:buNone/>
            </a:pPr>
            <a:endParaRPr/>
          </a:p>
        </p:txBody>
      </p:sp>
      <p:sp>
        <p:nvSpPr>
          <p:cNvPr id="299" name="Shape 299"/>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Shape 304"/>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rtl="0">
              <a:spcBef>
                <a:spcPts val="0"/>
              </a:spcBef>
              <a:buNone/>
            </a:pPr>
            <a:endParaRPr/>
          </a:p>
        </p:txBody>
      </p:sp>
      <p:sp>
        <p:nvSpPr>
          <p:cNvPr id="305" name="Shape 305"/>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Shape 311"/>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rtl="0">
              <a:spcBef>
                <a:spcPts val="0"/>
              </a:spcBef>
              <a:buNone/>
            </a:pPr>
            <a:endParaRPr/>
          </a:p>
        </p:txBody>
      </p:sp>
      <p:sp>
        <p:nvSpPr>
          <p:cNvPr id="312" name="Shape 312"/>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Shape 317"/>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rtl="0">
              <a:spcBef>
                <a:spcPts val="0"/>
              </a:spcBef>
              <a:buNone/>
            </a:pPr>
            <a:endParaRPr/>
          </a:p>
        </p:txBody>
      </p:sp>
      <p:sp>
        <p:nvSpPr>
          <p:cNvPr id="318" name="Shape 318"/>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Shape 324"/>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rtl="0">
              <a:spcBef>
                <a:spcPts val="0"/>
              </a:spcBef>
              <a:buNone/>
            </a:pPr>
            <a:endParaRPr/>
          </a:p>
        </p:txBody>
      </p:sp>
      <p:sp>
        <p:nvSpPr>
          <p:cNvPr id="325" name="Shape 325"/>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Shape 330"/>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rtl="0">
              <a:spcBef>
                <a:spcPts val="0"/>
              </a:spcBef>
              <a:buNone/>
            </a:pPr>
            <a:endParaRPr/>
          </a:p>
        </p:txBody>
      </p:sp>
      <p:sp>
        <p:nvSpPr>
          <p:cNvPr id="331" name="Shape 331"/>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Shape 337"/>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rtl="0">
              <a:spcBef>
                <a:spcPts val="0"/>
              </a:spcBef>
              <a:buNone/>
            </a:pPr>
            <a:endParaRPr/>
          </a:p>
        </p:txBody>
      </p:sp>
      <p:sp>
        <p:nvSpPr>
          <p:cNvPr id="338" name="Shape 338"/>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Shape 343"/>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rtl="0">
              <a:spcBef>
                <a:spcPts val="0"/>
              </a:spcBef>
              <a:buNone/>
            </a:pPr>
            <a:endParaRPr/>
          </a:p>
        </p:txBody>
      </p:sp>
      <p:sp>
        <p:nvSpPr>
          <p:cNvPr id="344" name="Shape 344"/>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Shape 108"/>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109" name="Shape 109"/>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Shape 351"/>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rtl="0">
              <a:spcBef>
                <a:spcPts val="0"/>
              </a:spcBef>
              <a:buNone/>
            </a:pPr>
            <a:endParaRPr/>
          </a:p>
        </p:txBody>
      </p:sp>
      <p:sp>
        <p:nvSpPr>
          <p:cNvPr id="352" name="Shape 352"/>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Shape 358"/>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rtl="0">
              <a:spcBef>
                <a:spcPts val="0"/>
              </a:spcBef>
              <a:buNone/>
            </a:pPr>
            <a:endParaRPr/>
          </a:p>
        </p:txBody>
      </p:sp>
      <p:sp>
        <p:nvSpPr>
          <p:cNvPr id="359" name="Shape 359"/>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Shape 365"/>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rtl="0">
              <a:spcBef>
                <a:spcPts val="0"/>
              </a:spcBef>
              <a:buNone/>
            </a:pPr>
            <a:endParaRPr/>
          </a:p>
        </p:txBody>
      </p:sp>
      <p:sp>
        <p:nvSpPr>
          <p:cNvPr id="366" name="Shape 366"/>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Shape 372"/>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rtl="0">
              <a:spcBef>
                <a:spcPts val="0"/>
              </a:spcBef>
              <a:buNone/>
            </a:pPr>
            <a:endParaRPr/>
          </a:p>
        </p:txBody>
      </p:sp>
      <p:sp>
        <p:nvSpPr>
          <p:cNvPr id="373" name="Shape 373"/>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Shape 378"/>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rtl="0">
              <a:spcBef>
                <a:spcPts val="0"/>
              </a:spcBef>
              <a:buNone/>
            </a:pPr>
            <a:endParaRPr/>
          </a:p>
        </p:txBody>
      </p:sp>
      <p:sp>
        <p:nvSpPr>
          <p:cNvPr id="379" name="Shape 379"/>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Shape 385"/>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rtl="0">
              <a:spcBef>
                <a:spcPts val="0"/>
              </a:spcBef>
              <a:buNone/>
            </a:pPr>
            <a:endParaRPr/>
          </a:p>
        </p:txBody>
      </p:sp>
      <p:sp>
        <p:nvSpPr>
          <p:cNvPr id="386" name="Shape 386"/>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Shape 391"/>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392" name="Shape 392"/>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Shape 398"/>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rtl="0">
              <a:spcBef>
                <a:spcPts val="0"/>
              </a:spcBef>
              <a:buNone/>
            </a:pPr>
            <a:endParaRPr/>
          </a:p>
        </p:txBody>
      </p:sp>
      <p:sp>
        <p:nvSpPr>
          <p:cNvPr id="399" name="Shape 399"/>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Shape 408"/>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409" name="Shape 409"/>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Shape 416"/>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417" name="Shape 417"/>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Shape 114"/>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115" name="Shape 115"/>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Shape 422"/>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423" name="Shape 423"/>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Shape 428"/>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429" name="Shape 429"/>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
        <p:cNvGrpSpPr/>
        <p:nvPr/>
      </p:nvGrpSpPr>
      <p:grpSpPr>
        <a:xfrm>
          <a:off x="0" y="0"/>
          <a:ext cx="0" cy="0"/>
          <a:chOff x="0" y="0"/>
          <a:chExt cx="0" cy="0"/>
        </a:xfrm>
      </p:grpSpPr>
      <p:sp>
        <p:nvSpPr>
          <p:cNvPr id="434" name="Shape 434"/>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435" name="Shape 435"/>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Shape 453"/>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454" name="Shape 454"/>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p:cNvGrpSpPr/>
        <p:nvPr/>
      </p:nvGrpSpPr>
      <p:grpSpPr>
        <a:xfrm>
          <a:off x="0" y="0"/>
          <a:ext cx="0" cy="0"/>
          <a:chOff x="0" y="0"/>
          <a:chExt cx="0" cy="0"/>
        </a:xfrm>
      </p:grpSpPr>
      <p:sp>
        <p:nvSpPr>
          <p:cNvPr id="460" name="Shape 460"/>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61" name="Shape 461"/>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p:txBody>
      </p:sp>
      <p:sp>
        <p:nvSpPr>
          <p:cNvPr id="462" name="Shape 462"/>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pt-BR" sz="1200">
                <a:solidFill>
                  <a:schemeClr val="dk1"/>
                </a:solidFill>
                <a:latin typeface="Calibri"/>
                <a:ea typeface="Calibri"/>
                <a:cs typeface="Calibri"/>
                <a:sym typeface="Calibri"/>
              </a:rPr>
              <a:t>54</a:t>
            </a:fld>
            <a:endParaRPr lang="pt-BR" sz="1200">
              <a:solidFill>
                <a:schemeClr val="dk1"/>
              </a:solidFill>
              <a:latin typeface="Calibri"/>
              <a:ea typeface="Calibri"/>
              <a:cs typeface="Calibri"/>
              <a:sym typeface="Calibri"/>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Shape 468"/>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469" name="Shape 469"/>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Shape 475"/>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476" name="Shape 476"/>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9"/>
        <p:cNvGrpSpPr/>
        <p:nvPr/>
      </p:nvGrpSpPr>
      <p:grpSpPr>
        <a:xfrm>
          <a:off x="0" y="0"/>
          <a:ext cx="0" cy="0"/>
          <a:chOff x="0" y="0"/>
          <a:chExt cx="0" cy="0"/>
        </a:xfrm>
      </p:grpSpPr>
      <p:sp>
        <p:nvSpPr>
          <p:cNvPr id="480" name="Shape 480"/>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481" name="Shape 481"/>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6"/>
        <p:cNvGrpSpPr/>
        <p:nvPr/>
      </p:nvGrpSpPr>
      <p:grpSpPr>
        <a:xfrm>
          <a:off x="0" y="0"/>
          <a:ext cx="0" cy="0"/>
          <a:chOff x="0" y="0"/>
          <a:chExt cx="0" cy="0"/>
        </a:xfrm>
      </p:grpSpPr>
      <p:sp>
        <p:nvSpPr>
          <p:cNvPr id="487" name="Shape 487"/>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488" name="Shape 488"/>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Shape 494"/>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495" name="Shape 495"/>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Shape 120"/>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121" name="Shape 121"/>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8"/>
        <p:cNvGrpSpPr/>
        <p:nvPr/>
      </p:nvGrpSpPr>
      <p:grpSpPr>
        <a:xfrm>
          <a:off x="0" y="0"/>
          <a:ext cx="0" cy="0"/>
          <a:chOff x="0" y="0"/>
          <a:chExt cx="0" cy="0"/>
        </a:xfrm>
      </p:grpSpPr>
      <p:sp>
        <p:nvSpPr>
          <p:cNvPr id="499" name="Shape 499"/>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500" name="Shape 500"/>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3"/>
        <p:cNvGrpSpPr/>
        <p:nvPr/>
      </p:nvGrpSpPr>
      <p:grpSpPr>
        <a:xfrm>
          <a:off x="0" y="0"/>
          <a:ext cx="0" cy="0"/>
          <a:chOff x="0" y="0"/>
          <a:chExt cx="0" cy="0"/>
        </a:xfrm>
      </p:grpSpPr>
      <p:sp>
        <p:nvSpPr>
          <p:cNvPr id="504" name="Shape 504"/>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505" name="Shape 505"/>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Shape 509"/>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510" name="Shape 510"/>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4"/>
        <p:cNvGrpSpPr/>
        <p:nvPr/>
      </p:nvGrpSpPr>
      <p:grpSpPr>
        <a:xfrm>
          <a:off x="0" y="0"/>
          <a:ext cx="0" cy="0"/>
          <a:chOff x="0" y="0"/>
          <a:chExt cx="0" cy="0"/>
        </a:xfrm>
      </p:grpSpPr>
      <p:sp>
        <p:nvSpPr>
          <p:cNvPr id="515" name="Shape 515"/>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516" name="Shape 516"/>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9"/>
        <p:cNvGrpSpPr/>
        <p:nvPr/>
      </p:nvGrpSpPr>
      <p:grpSpPr>
        <a:xfrm>
          <a:off x="0" y="0"/>
          <a:ext cx="0" cy="0"/>
          <a:chOff x="0" y="0"/>
          <a:chExt cx="0" cy="0"/>
        </a:xfrm>
      </p:grpSpPr>
      <p:sp>
        <p:nvSpPr>
          <p:cNvPr id="520" name="Shape 520"/>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521" name="Shape 521"/>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6"/>
        <p:cNvGrpSpPr/>
        <p:nvPr/>
      </p:nvGrpSpPr>
      <p:grpSpPr>
        <a:xfrm>
          <a:off x="0" y="0"/>
          <a:ext cx="0" cy="0"/>
          <a:chOff x="0" y="0"/>
          <a:chExt cx="0" cy="0"/>
        </a:xfrm>
      </p:grpSpPr>
      <p:sp>
        <p:nvSpPr>
          <p:cNvPr id="527" name="Shape 527"/>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528" name="Shape 528"/>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1"/>
        <p:cNvGrpSpPr/>
        <p:nvPr/>
      </p:nvGrpSpPr>
      <p:grpSpPr>
        <a:xfrm>
          <a:off x="0" y="0"/>
          <a:ext cx="0" cy="0"/>
          <a:chOff x="0" y="0"/>
          <a:chExt cx="0" cy="0"/>
        </a:xfrm>
      </p:grpSpPr>
      <p:sp>
        <p:nvSpPr>
          <p:cNvPr id="532" name="Shape 532"/>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533" name="Shape 533"/>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pt-BR" sz="1200" b="0" i="0" u="none" strike="noStrike" cap="none">
                <a:solidFill>
                  <a:schemeClr val="dk1"/>
                </a:solidFill>
                <a:latin typeface="Calibri"/>
                <a:ea typeface="Calibri"/>
                <a:cs typeface="Calibri"/>
                <a:sym typeface="Calibri"/>
              </a:rPr>
              <a:t>Tem em sua legislação as obrigações a exercer, e também os direitos e deveres que possui em determinado exercício.</a:t>
            </a:r>
          </a:p>
        </p:txBody>
      </p:sp>
      <p:sp>
        <p:nvSpPr>
          <p:cNvPr id="534" name="Shape 534"/>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pt-BR" sz="1200">
                <a:solidFill>
                  <a:schemeClr val="dk1"/>
                </a:solidFill>
                <a:latin typeface="Calibri"/>
                <a:ea typeface="Calibri"/>
                <a:cs typeface="Calibri"/>
                <a:sym typeface="Calibri"/>
              </a:rPr>
              <a:t>66</a:t>
            </a:fld>
            <a:endParaRPr lang="pt-BR" sz="1200">
              <a:solidFill>
                <a:schemeClr val="dk1"/>
              </a:solidFill>
              <a:latin typeface="Calibri"/>
              <a:ea typeface="Calibri"/>
              <a:cs typeface="Calibri"/>
              <a:sym typeface="Calibri"/>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
        <p:cNvGrpSpPr/>
        <p:nvPr/>
      </p:nvGrpSpPr>
      <p:grpSpPr>
        <a:xfrm>
          <a:off x="0" y="0"/>
          <a:ext cx="0" cy="0"/>
          <a:chOff x="0" y="0"/>
          <a:chExt cx="0" cy="0"/>
        </a:xfrm>
      </p:grpSpPr>
      <p:sp>
        <p:nvSpPr>
          <p:cNvPr id="540" name="Shape 540"/>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541" name="Shape 541"/>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9"/>
        <p:cNvGrpSpPr/>
        <p:nvPr/>
      </p:nvGrpSpPr>
      <p:grpSpPr>
        <a:xfrm>
          <a:off x="0" y="0"/>
          <a:ext cx="0" cy="0"/>
          <a:chOff x="0" y="0"/>
          <a:chExt cx="0" cy="0"/>
        </a:xfrm>
      </p:grpSpPr>
      <p:sp>
        <p:nvSpPr>
          <p:cNvPr id="550" name="Shape 550"/>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551" name="Shape 551"/>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6"/>
        <p:cNvGrpSpPr/>
        <p:nvPr/>
      </p:nvGrpSpPr>
      <p:grpSpPr>
        <a:xfrm>
          <a:off x="0" y="0"/>
          <a:ext cx="0" cy="0"/>
          <a:chOff x="0" y="0"/>
          <a:chExt cx="0" cy="0"/>
        </a:xfrm>
      </p:grpSpPr>
      <p:sp>
        <p:nvSpPr>
          <p:cNvPr id="557" name="Shape 557"/>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558" name="Shape 558"/>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Shape 126"/>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127" name="Shape 127"/>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3"/>
        <p:cNvGrpSpPr/>
        <p:nvPr/>
      </p:nvGrpSpPr>
      <p:grpSpPr>
        <a:xfrm>
          <a:off x="0" y="0"/>
          <a:ext cx="0" cy="0"/>
          <a:chOff x="0" y="0"/>
          <a:chExt cx="0" cy="0"/>
        </a:xfrm>
      </p:grpSpPr>
      <p:sp>
        <p:nvSpPr>
          <p:cNvPr id="564" name="Shape 564"/>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565" name="Shape 565"/>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0"/>
        <p:cNvGrpSpPr/>
        <p:nvPr/>
      </p:nvGrpSpPr>
      <p:grpSpPr>
        <a:xfrm>
          <a:off x="0" y="0"/>
          <a:ext cx="0" cy="0"/>
          <a:chOff x="0" y="0"/>
          <a:chExt cx="0" cy="0"/>
        </a:xfrm>
      </p:grpSpPr>
      <p:sp>
        <p:nvSpPr>
          <p:cNvPr id="571" name="Shape 571"/>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572" name="Shape 572"/>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9"/>
        <p:cNvGrpSpPr/>
        <p:nvPr/>
      </p:nvGrpSpPr>
      <p:grpSpPr>
        <a:xfrm>
          <a:off x="0" y="0"/>
          <a:ext cx="0" cy="0"/>
          <a:chOff x="0" y="0"/>
          <a:chExt cx="0" cy="0"/>
        </a:xfrm>
      </p:grpSpPr>
      <p:sp>
        <p:nvSpPr>
          <p:cNvPr id="580" name="Shape 580"/>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581" name="Shape 581"/>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6"/>
        <p:cNvGrpSpPr/>
        <p:nvPr/>
      </p:nvGrpSpPr>
      <p:grpSpPr>
        <a:xfrm>
          <a:off x="0" y="0"/>
          <a:ext cx="0" cy="0"/>
          <a:chOff x="0" y="0"/>
          <a:chExt cx="0" cy="0"/>
        </a:xfrm>
      </p:grpSpPr>
      <p:sp>
        <p:nvSpPr>
          <p:cNvPr id="587" name="Shape 587"/>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588" name="Shape 588"/>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3"/>
        <p:cNvGrpSpPr/>
        <p:nvPr/>
      </p:nvGrpSpPr>
      <p:grpSpPr>
        <a:xfrm>
          <a:off x="0" y="0"/>
          <a:ext cx="0" cy="0"/>
          <a:chOff x="0" y="0"/>
          <a:chExt cx="0" cy="0"/>
        </a:xfrm>
      </p:grpSpPr>
      <p:sp>
        <p:nvSpPr>
          <p:cNvPr id="594" name="Shape 594"/>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595" name="Shape 595"/>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0"/>
        <p:cNvGrpSpPr/>
        <p:nvPr/>
      </p:nvGrpSpPr>
      <p:grpSpPr>
        <a:xfrm>
          <a:off x="0" y="0"/>
          <a:ext cx="0" cy="0"/>
          <a:chOff x="0" y="0"/>
          <a:chExt cx="0" cy="0"/>
        </a:xfrm>
      </p:grpSpPr>
      <p:sp>
        <p:nvSpPr>
          <p:cNvPr id="601" name="Shape 601"/>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602" name="Shape 602"/>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3"/>
        <p:cNvGrpSpPr/>
        <p:nvPr/>
      </p:nvGrpSpPr>
      <p:grpSpPr>
        <a:xfrm>
          <a:off x="0" y="0"/>
          <a:ext cx="0" cy="0"/>
          <a:chOff x="0" y="0"/>
          <a:chExt cx="0" cy="0"/>
        </a:xfrm>
      </p:grpSpPr>
      <p:sp>
        <p:nvSpPr>
          <p:cNvPr id="624" name="Shape 624"/>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625" name="Shape 625"/>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2"/>
        <p:cNvGrpSpPr/>
        <p:nvPr/>
      </p:nvGrpSpPr>
      <p:grpSpPr>
        <a:xfrm>
          <a:off x="0" y="0"/>
          <a:ext cx="0" cy="0"/>
          <a:chOff x="0" y="0"/>
          <a:chExt cx="0" cy="0"/>
        </a:xfrm>
      </p:grpSpPr>
      <p:sp>
        <p:nvSpPr>
          <p:cNvPr id="633" name="Shape 633"/>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634" name="Shape 634"/>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Shape 132"/>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133" name="Shape 133"/>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Shape 139"/>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140" name="Shape 140"/>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Slide de título">
    <p:spTree>
      <p:nvGrpSpPr>
        <p:cNvPr id="1" name="Shape 17"/>
        <p:cNvGrpSpPr/>
        <p:nvPr/>
      </p:nvGrpSpPr>
      <p:grpSpPr>
        <a:xfrm>
          <a:off x="0" y="0"/>
          <a:ext cx="0" cy="0"/>
          <a:chOff x="0" y="0"/>
          <a:chExt cx="0" cy="0"/>
        </a:xfrm>
      </p:grpSpPr>
      <p:sp>
        <p:nvSpPr>
          <p:cNvPr id="18" name="Shape 18"/>
          <p:cNvSpPr txBox="1">
            <a:spLocks noGrp="1"/>
          </p:cNvSpPr>
          <p:nvPr>
            <p:ph type="ctrTitle"/>
          </p:nvPr>
        </p:nvSpPr>
        <p:spPr>
          <a:xfrm>
            <a:off x="685800" y="1905000"/>
            <a:ext cx="7543800" cy="2593975"/>
          </a:xfrm>
          <a:prstGeom prst="rect">
            <a:avLst/>
          </a:prstGeom>
          <a:noFill/>
          <a:ln>
            <a:noFill/>
          </a:ln>
        </p:spPr>
        <p:txBody>
          <a:bodyPr lIns="91425" tIns="91425" rIns="91425" bIns="91425" anchor="b" anchorCtr="0"/>
          <a:lstStyle>
            <a:lvl1pPr marL="0" marR="0" lvl="0" indent="0" algn="l" rtl="0">
              <a:spcBef>
                <a:spcPts val="0"/>
              </a:spcBef>
              <a:buClr>
                <a:schemeClr val="dk2"/>
              </a:buClr>
              <a:buFont typeface="Cambria"/>
              <a:buNone/>
              <a:defRPr sz="6600" b="0" i="0" u="none" strike="noStrike" cap="none">
                <a:solidFill>
                  <a:schemeClr val="dk2"/>
                </a:solidFill>
                <a:latin typeface="Cambria"/>
                <a:ea typeface="Cambria"/>
                <a:cs typeface="Cambria"/>
                <a:sym typeface="Cambria"/>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9" name="Shape 19"/>
          <p:cNvSpPr txBox="1">
            <a:spLocks noGrp="1"/>
          </p:cNvSpPr>
          <p:nvPr>
            <p:ph type="subTitle" idx="1"/>
          </p:nvPr>
        </p:nvSpPr>
        <p:spPr>
          <a:xfrm>
            <a:off x="685800" y="4572000"/>
            <a:ext cx="6461759" cy="1066799"/>
          </a:xfrm>
          <a:prstGeom prst="rect">
            <a:avLst/>
          </a:prstGeom>
          <a:noFill/>
          <a:ln>
            <a:noFill/>
          </a:ln>
        </p:spPr>
        <p:txBody>
          <a:bodyPr lIns="91425" tIns="91425" rIns="91425" bIns="91425" anchor="t" anchorCtr="0"/>
          <a:lstStyle>
            <a:lvl1pPr marL="0" marR="0" lvl="0" indent="0" algn="l" rtl="0">
              <a:spcBef>
                <a:spcPts val="400"/>
              </a:spcBef>
              <a:buClr>
                <a:schemeClr val="accent1"/>
              </a:buClr>
              <a:buFont typeface="Arial"/>
              <a:buNone/>
              <a:defRPr sz="2000" b="0" i="0" u="none" strike="noStrike" cap="none">
                <a:solidFill>
                  <a:srgbClr val="8C8B8A"/>
                </a:solidFill>
                <a:latin typeface="Calibri"/>
                <a:ea typeface="Calibri"/>
                <a:cs typeface="Calibri"/>
                <a:sym typeface="Calibri"/>
              </a:defRPr>
            </a:lvl1pPr>
            <a:lvl2pPr marL="457200" marR="0" lvl="1" indent="0" algn="ctr" rtl="0">
              <a:spcBef>
                <a:spcPts val="400"/>
              </a:spcBef>
              <a:buClr>
                <a:schemeClr val="accent2"/>
              </a:buClr>
              <a:buFont typeface="Arial"/>
              <a:buNone/>
              <a:defRPr sz="2000" b="0" i="0" u="none" strike="noStrike" cap="none">
                <a:solidFill>
                  <a:srgbClr val="8C8B8A"/>
                </a:solidFill>
                <a:latin typeface="Calibri"/>
                <a:ea typeface="Calibri"/>
                <a:cs typeface="Calibri"/>
                <a:sym typeface="Calibri"/>
              </a:defRPr>
            </a:lvl2pPr>
            <a:lvl3pPr marL="914400" marR="0" lvl="2" indent="0" algn="ctr" rtl="0">
              <a:spcBef>
                <a:spcPts val="360"/>
              </a:spcBef>
              <a:buClr>
                <a:schemeClr val="accent3"/>
              </a:buClr>
              <a:buFont typeface="Arial"/>
              <a:buNone/>
              <a:defRPr sz="1800" b="0" i="0" u="none" strike="noStrike" cap="none">
                <a:solidFill>
                  <a:srgbClr val="8C8B8A"/>
                </a:solidFill>
                <a:latin typeface="Calibri"/>
                <a:ea typeface="Calibri"/>
                <a:cs typeface="Calibri"/>
                <a:sym typeface="Calibri"/>
              </a:defRPr>
            </a:lvl3pPr>
            <a:lvl4pPr marL="1371600" marR="0" lvl="3" indent="0" algn="ctr" rtl="0">
              <a:spcBef>
                <a:spcPts val="320"/>
              </a:spcBef>
              <a:buClr>
                <a:schemeClr val="accent4"/>
              </a:buClr>
              <a:buFont typeface="Arial"/>
              <a:buNone/>
              <a:defRPr sz="1600" b="0" i="0" u="none" strike="noStrike" cap="none">
                <a:solidFill>
                  <a:srgbClr val="8C8B8A"/>
                </a:solidFill>
                <a:latin typeface="Calibri"/>
                <a:ea typeface="Calibri"/>
                <a:cs typeface="Calibri"/>
                <a:sym typeface="Calibri"/>
              </a:defRPr>
            </a:lvl4pPr>
            <a:lvl5pPr marL="1828800" marR="0" lvl="4" indent="0" algn="ctr" rtl="0">
              <a:spcBef>
                <a:spcPts val="280"/>
              </a:spcBef>
              <a:buClr>
                <a:schemeClr val="accent5"/>
              </a:buClr>
              <a:buFont typeface="Arial"/>
              <a:buNone/>
              <a:defRPr sz="1400" b="0" i="0" u="none" strike="noStrike" cap="none">
                <a:solidFill>
                  <a:srgbClr val="8C8B8A"/>
                </a:solidFill>
                <a:latin typeface="Calibri"/>
                <a:ea typeface="Calibri"/>
                <a:cs typeface="Calibri"/>
                <a:sym typeface="Calibri"/>
              </a:defRPr>
            </a:lvl5pPr>
            <a:lvl6pPr marL="2286000" marR="0" lvl="5" indent="0" algn="ctr" rtl="0">
              <a:spcBef>
                <a:spcPts val="280"/>
              </a:spcBef>
              <a:buClr>
                <a:schemeClr val="accent1"/>
              </a:buClr>
              <a:buFont typeface="Arial"/>
              <a:buNone/>
              <a:defRPr sz="1400" b="0" i="0" u="none" strike="noStrike" cap="none">
                <a:solidFill>
                  <a:srgbClr val="8C8B8A"/>
                </a:solidFill>
                <a:latin typeface="Calibri"/>
                <a:ea typeface="Calibri"/>
                <a:cs typeface="Calibri"/>
                <a:sym typeface="Calibri"/>
              </a:defRPr>
            </a:lvl6pPr>
            <a:lvl7pPr marL="2743200" marR="0" lvl="6" indent="0" algn="ctr" rtl="0">
              <a:spcBef>
                <a:spcPts val="280"/>
              </a:spcBef>
              <a:buClr>
                <a:schemeClr val="accent2"/>
              </a:buClr>
              <a:buFont typeface="Arial"/>
              <a:buNone/>
              <a:defRPr sz="1400" b="0" i="0" u="none" strike="noStrike" cap="none">
                <a:solidFill>
                  <a:srgbClr val="8C8B8A"/>
                </a:solidFill>
                <a:latin typeface="Calibri"/>
                <a:ea typeface="Calibri"/>
                <a:cs typeface="Calibri"/>
                <a:sym typeface="Calibri"/>
              </a:defRPr>
            </a:lvl7pPr>
            <a:lvl8pPr marL="3200400" marR="0" lvl="7" indent="0" algn="ctr" rtl="0">
              <a:spcBef>
                <a:spcPts val="280"/>
              </a:spcBef>
              <a:buClr>
                <a:schemeClr val="accent3"/>
              </a:buClr>
              <a:buFont typeface="Arial"/>
              <a:buNone/>
              <a:defRPr sz="1400" b="0" i="0" u="none" strike="noStrike" cap="none">
                <a:solidFill>
                  <a:srgbClr val="8C8B8A"/>
                </a:solidFill>
                <a:latin typeface="Calibri"/>
                <a:ea typeface="Calibri"/>
                <a:cs typeface="Calibri"/>
                <a:sym typeface="Calibri"/>
              </a:defRPr>
            </a:lvl8pPr>
            <a:lvl9pPr marL="3657600" marR="0" lvl="8" indent="0" algn="ctr" rtl="0">
              <a:spcBef>
                <a:spcPts val="280"/>
              </a:spcBef>
              <a:buClr>
                <a:schemeClr val="accent4"/>
              </a:buClr>
              <a:buFont typeface="Arial"/>
              <a:buNone/>
              <a:defRPr sz="1400" b="0" i="0" u="none" strike="noStrike" cap="none">
                <a:solidFill>
                  <a:srgbClr val="8C8B8A"/>
                </a:solidFill>
                <a:latin typeface="Calibri"/>
                <a:ea typeface="Calibri"/>
                <a:cs typeface="Calibri"/>
                <a:sym typeface="Calibri"/>
              </a:defRPr>
            </a:lvl9pPr>
          </a:lstStyle>
          <a:p>
            <a:endParaRPr/>
          </a:p>
        </p:txBody>
      </p:sp>
      <p:sp>
        <p:nvSpPr>
          <p:cNvPr id="20" name="Shape 20"/>
          <p:cNvSpPr txBox="1">
            <a:spLocks noGrp="1"/>
          </p:cNvSpPr>
          <p:nvPr>
            <p:ph type="dt" idx="10"/>
          </p:nvPr>
        </p:nvSpPr>
        <p:spPr>
          <a:xfrm rot="-5400000">
            <a:off x="7551350" y="1645919"/>
            <a:ext cx="2438399" cy="365759"/>
          </a:xfrm>
          <a:prstGeom prst="rect">
            <a:avLst/>
          </a:prstGeom>
          <a:noFill/>
          <a:ln>
            <a:noFill/>
          </a:ln>
        </p:spPr>
        <p:txBody>
          <a:bodyPr lIns="91425" tIns="91425" rIns="91425" bIns="91425" anchor="ctr" anchorCtr="0"/>
          <a:lstStyle>
            <a:lvl1pPr marL="0" marR="0" lvl="0" indent="0" algn="l" rtl="0">
              <a:spcBef>
                <a:spcPts val="0"/>
              </a:spcBef>
              <a:buNone/>
              <a:defRPr sz="1200" b="0" i="0" u="none" strike="noStrike" cap="none">
                <a:solidFill>
                  <a:schemeClr val="lt2"/>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21" name="Shape 21"/>
          <p:cNvSpPr txBox="1">
            <a:spLocks noGrp="1"/>
          </p:cNvSpPr>
          <p:nvPr>
            <p:ph type="ftr" idx="11"/>
          </p:nvPr>
        </p:nvSpPr>
        <p:spPr>
          <a:xfrm rot="-5400000">
            <a:off x="7586909" y="4048759"/>
            <a:ext cx="2367281" cy="365759"/>
          </a:xfrm>
          <a:prstGeom prst="rect">
            <a:avLst/>
          </a:prstGeom>
          <a:noFill/>
          <a:ln>
            <a:noFill/>
          </a:ln>
        </p:spPr>
        <p:txBody>
          <a:bodyPr lIns="91425" tIns="91425" rIns="91425" bIns="91425" anchor="ctr" anchorCtr="0"/>
          <a:lstStyle>
            <a:lvl1pPr marL="0" marR="0" lvl="0" indent="0" algn="r" rtl="0">
              <a:spcBef>
                <a:spcPts val="0"/>
              </a:spcBef>
              <a:buNone/>
              <a:defRPr sz="1200" b="0" i="0" u="none" strike="noStrike" cap="none">
                <a:solidFill>
                  <a:schemeClr val="lt2"/>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22" name="Shape 22"/>
          <p:cNvSpPr>
            <a:spLocks noGrp="1"/>
          </p:cNvSpPr>
          <p:nvPr>
            <p:ph type="sldNum" idx="12"/>
          </p:nvPr>
        </p:nvSpPr>
        <p:spPr>
          <a:xfrm>
            <a:off x="8531788" y="5648960"/>
            <a:ext cx="548639" cy="396240"/>
          </a:xfrm>
          <a:prstGeom prst="bracketPair">
            <a:avLst/>
          </a:prstGeom>
          <a:noFill/>
          <a:ln w="19050" cap="flat" cmpd="sng">
            <a:solidFill>
              <a:srgbClr val="FFFFFF"/>
            </a:solidFill>
            <a:prstDash val="solid"/>
            <a:round/>
            <a:headEnd type="none" w="med" len="med"/>
            <a:tailEnd type="none" w="med" len="med"/>
          </a:ln>
        </p:spPr>
        <p:txBody>
          <a:bodyPr lIns="0" tIns="0" rIns="0" bIns="0" anchor="ctr" anchorCtr="0">
            <a:noAutofit/>
          </a:bodyPr>
          <a:lstStyle/>
          <a:p>
            <a:pPr marL="0" marR="0" lvl="0" indent="0" algn="ctr" rtl="0">
              <a:spcBef>
                <a:spcPts val="0"/>
              </a:spcBef>
              <a:buSzPct val="25000"/>
              <a:buNone/>
            </a:pPr>
            <a:fld id="{00000000-1234-1234-1234-123412341234}" type="slidenum">
              <a:rPr lang="pt-BR" sz="1800" b="0" i="0" u="none" strike="noStrike" cap="none">
                <a:solidFill>
                  <a:srgbClr val="FFFFFF"/>
                </a:solidFill>
                <a:latin typeface="Calibri"/>
                <a:ea typeface="Calibri"/>
                <a:cs typeface="Calibri"/>
                <a:sym typeface="Calibri"/>
              </a:rPr>
              <a:t>‹nº›</a:t>
            </a:fld>
            <a:endParaRPr lang="pt-BR" sz="1800" b="0" i="0" u="none" strike="noStrike" cap="none">
              <a:solidFill>
                <a:srgbClr val="FFFFFF"/>
              </a:solidFill>
              <a:latin typeface="Calibri"/>
              <a:ea typeface="Calibri"/>
              <a:cs typeface="Calibri"/>
              <a:sym typeface="Calibri"/>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cSld name="Imagem com Legenda">
    <p:spTree>
      <p:nvGrpSpPr>
        <p:cNvPr id="1" name="Shape 70"/>
        <p:cNvGrpSpPr/>
        <p:nvPr/>
      </p:nvGrpSpPr>
      <p:grpSpPr>
        <a:xfrm>
          <a:off x="0" y="0"/>
          <a:ext cx="0" cy="0"/>
          <a:chOff x="0" y="0"/>
          <a:chExt cx="0" cy="0"/>
        </a:xfrm>
      </p:grpSpPr>
      <p:sp>
        <p:nvSpPr>
          <p:cNvPr id="71" name="Shape 71"/>
          <p:cNvSpPr txBox="1">
            <a:spLocks noGrp="1"/>
          </p:cNvSpPr>
          <p:nvPr>
            <p:ph type="title"/>
          </p:nvPr>
        </p:nvSpPr>
        <p:spPr>
          <a:xfrm>
            <a:off x="301752" y="5495278"/>
            <a:ext cx="7772400" cy="594625"/>
          </a:xfrm>
          <a:prstGeom prst="rect">
            <a:avLst/>
          </a:prstGeom>
          <a:noFill/>
          <a:ln>
            <a:noFill/>
          </a:ln>
        </p:spPr>
        <p:txBody>
          <a:bodyPr lIns="91425" tIns="91425" rIns="91425" bIns="91425" anchor="b" anchorCtr="0"/>
          <a:lstStyle>
            <a:lvl1pPr marL="0" marR="0" lvl="0" indent="0" algn="ctr" rtl="0">
              <a:spcBef>
                <a:spcPts val="0"/>
              </a:spcBef>
              <a:buClr>
                <a:schemeClr val="dk2"/>
              </a:buClr>
              <a:buFont typeface="Cambria"/>
              <a:buNone/>
              <a:defRPr sz="2200" b="1" i="0" u="none" strike="noStrike" cap="none">
                <a:solidFill>
                  <a:schemeClr val="dk2"/>
                </a:solidFill>
                <a:latin typeface="Cambria"/>
                <a:ea typeface="Cambria"/>
                <a:cs typeface="Cambria"/>
                <a:sym typeface="Cambria"/>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72" name="Shape 72"/>
          <p:cNvSpPr>
            <a:spLocks noGrp="1"/>
          </p:cNvSpPr>
          <p:nvPr>
            <p:ph type="pic" idx="2"/>
          </p:nvPr>
        </p:nvSpPr>
        <p:spPr>
          <a:xfrm>
            <a:off x="0" y="0"/>
            <a:ext cx="8458200" cy="5486399"/>
          </a:xfrm>
          <a:prstGeom prst="rect">
            <a:avLst/>
          </a:prstGeom>
          <a:noFill/>
          <a:ln>
            <a:noFill/>
          </a:ln>
        </p:spPr>
        <p:txBody>
          <a:bodyPr lIns="91425" tIns="91425" rIns="91425" bIns="91425" anchor="t" anchorCtr="0"/>
          <a:lstStyle>
            <a:lvl1pPr marL="0" marR="0" lvl="0" indent="0" algn="l" rtl="0">
              <a:spcBef>
                <a:spcPts val="640"/>
              </a:spcBef>
              <a:buClr>
                <a:schemeClr val="accent1"/>
              </a:buClr>
              <a:buFont typeface="Arial"/>
              <a:buNone/>
              <a:defRPr sz="3200" b="0" i="0" u="none" strike="noStrike" cap="none">
                <a:solidFill>
                  <a:schemeClr val="dk1"/>
                </a:solidFill>
                <a:latin typeface="Calibri"/>
                <a:ea typeface="Calibri"/>
                <a:cs typeface="Calibri"/>
                <a:sym typeface="Calibri"/>
              </a:defRPr>
            </a:lvl1pPr>
            <a:lvl2pPr marL="457200" marR="0" lvl="1" indent="0" algn="l" rtl="0">
              <a:spcBef>
                <a:spcPts val="560"/>
              </a:spcBef>
              <a:buClr>
                <a:schemeClr val="accent2"/>
              </a:buClr>
              <a:buFont typeface="Arial"/>
              <a:buNone/>
              <a:defRPr sz="2800" b="0" i="0" u="none" strike="noStrike" cap="none">
                <a:solidFill>
                  <a:schemeClr val="dk1"/>
                </a:solidFill>
                <a:latin typeface="Calibri"/>
                <a:ea typeface="Calibri"/>
                <a:cs typeface="Calibri"/>
                <a:sym typeface="Calibri"/>
              </a:defRPr>
            </a:lvl2pPr>
            <a:lvl3pPr marL="914400" marR="0" lvl="2" indent="0" algn="l" rtl="0">
              <a:spcBef>
                <a:spcPts val="480"/>
              </a:spcBef>
              <a:buClr>
                <a:schemeClr val="accent3"/>
              </a:buClr>
              <a:buFont typeface="Arial"/>
              <a:buNone/>
              <a:defRPr sz="2400" b="0" i="0" u="none" strike="noStrike" cap="none">
                <a:solidFill>
                  <a:schemeClr val="dk1"/>
                </a:solidFill>
                <a:latin typeface="Calibri"/>
                <a:ea typeface="Calibri"/>
                <a:cs typeface="Calibri"/>
                <a:sym typeface="Calibri"/>
              </a:defRPr>
            </a:lvl3pPr>
            <a:lvl4pPr marL="1371600" marR="0" lvl="3" indent="0" algn="l" rtl="0">
              <a:spcBef>
                <a:spcPts val="400"/>
              </a:spcBef>
              <a:buClr>
                <a:schemeClr val="accent4"/>
              </a:buClr>
              <a:buFont typeface="Arial"/>
              <a:buNone/>
              <a:defRPr sz="2000" b="0" i="0" u="none" strike="noStrike" cap="none">
                <a:solidFill>
                  <a:schemeClr val="dk1"/>
                </a:solidFill>
                <a:latin typeface="Calibri"/>
                <a:ea typeface="Calibri"/>
                <a:cs typeface="Calibri"/>
                <a:sym typeface="Calibri"/>
              </a:defRPr>
            </a:lvl4pPr>
            <a:lvl5pPr marL="1828800" marR="0" lvl="4" indent="0" algn="l" rtl="0">
              <a:spcBef>
                <a:spcPts val="400"/>
              </a:spcBef>
              <a:buClr>
                <a:schemeClr val="accent5"/>
              </a:buClr>
              <a:buFont typeface="Arial"/>
              <a:buNone/>
              <a:defRPr sz="2000" b="0" i="0" u="none" strike="noStrike" cap="none">
                <a:solidFill>
                  <a:schemeClr val="dk1"/>
                </a:solidFill>
                <a:latin typeface="Calibri"/>
                <a:ea typeface="Calibri"/>
                <a:cs typeface="Calibri"/>
                <a:sym typeface="Calibri"/>
              </a:defRPr>
            </a:lvl5pPr>
            <a:lvl6pPr marL="2286000" marR="0" lvl="5" indent="0" algn="l" rtl="0">
              <a:spcBef>
                <a:spcPts val="400"/>
              </a:spcBef>
              <a:buClr>
                <a:schemeClr val="accent1"/>
              </a:buClr>
              <a:buFont typeface="Arial"/>
              <a:buNone/>
              <a:defRPr sz="2000" b="0" i="0" u="none" strike="noStrike" cap="none">
                <a:solidFill>
                  <a:schemeClr val="dk1"/>
                </a:solidFill>
                <a:latin typeface="Calibri"/>
                <a:ea typeface="Calibri"/>
                <a:cs typeface="Calibri"/>
                <a:sym typeface="Calibri"/>
              </a:defRPr>
            </a:lvl6pPr>
            <a:lvl7pPr marL="2743200" marR="0" lvl="6" indent="0" algn="l" rtl="0">
              <a:spcBef>
                <a:spcPts val="400"/>
              </a:spcBef>
              <a:buClr>
                <a:schemeClr val="accent2"/>
              </a:buClr>
              <a:buFont typeface="Arial"/>
              <a:buNone/>
              <a:defRPr sz="2000" b="0" i="0" u="none" strike="noStrike" cap="none">
                <a:solidFill>
                  <a:schemeClr val="dk1"/>
                </a:solidFill>
                <a:latin typeface="Calibri"/>
                <a:ea typeface="Calibri"/>
                <a:cs typeface="Calibri"/>
                <a:sym typeface="Calibri"/>
              </a:defRPr>
            </a:lvl7pPr>
            <a:lvl8pPr marL="3200400" marR="0" lvl="7" indent="0" algn="l" rtl="0">
              <a:spcBef>
                <a:spcPts val="400"/>
              </a:spcBef>
              <a:buClr>
                <a:schemeClr val="accent3"/>
              </a:buClr>
              <a:buFont typeface="Arial"/>
              <a:buNone/>
              <a:defRPr sz="2000" b="0" i="0" u="none" strike="noStrike" cap="none">
                <a:solidFill>
                  <a:schemeClr val="dk1"/>
                </a:solidFill>
                <a:latin typeface="Calibri"/>
                <a:ea typeface="Calibri"/>
                <a:cs typeface="Calibri"/>
                <a:sym typeface="Calibri"/>
              </a:defRPr>
            </a:lvl8pPr>
            <a:lvl9pPr marL="3657600" marR="0" lvl="8" indent="0" algn="l" rtl="0">
              <a:spcBef>
                <a:spcPts val="400"/>
              </a:spcBef>
              <a:buClr>
                <a:schemeClr val="accent4"/>
              </a:buClr>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73" name="Shape 73"/>
          <p:cNvSpPr txBox="1">
            <a:spLocks noGrp="1"/>
          </p:cNvSpPr>
          <p:nvPr>
            <p:ph type="body" idx="1"/>
          </p:nvPr>
        </p:nvSpPr>
        <p:spPr>
          <a:xfrm>
            <a:off x="301752" y="6096000"/>
            <a:ext cx="7772400" cy="612648"/>
          </a:xfrm>
          <a:prstGeom prst="rect">
            <a:avLst/>
          </a:prstGeom>
          <a:noFill/>
          <a:ln>
            <a:noFill/>
          </a:ln>
        </p:spPr>
        <p:txBody>
          <a:bodyPr lIns="91425" tIns="91425" rIns="91425" bIns="91425" anchor="t" anchorCtr="0"/>
          <a:lstStyle>
            <a:lvl1pPr marL="0" marR="0" lvl="0" indent="0" algn="ctr" rtl="0">
              <a:spcBef>
                <a:spcPts val="320"/>
              </a:spcBef>
              <a:buClr>
                <a:schemeClr val="accent1"/>
              </a:buClr>
              <a:buFont typeface="Arial"/>
              <a:buNone/>
              <a:defRPr sz="1600" b="0" i="0" u="none" strike="noStrike" cap="none">
                <a:solidFill>
                  <a:schemeClr val="dk1"/>
                </a:solidFill>
                <a:latin typeface="Calibri"/>
                <a:ea typeface="Calibri"/>
                <a:cs typeface="Calibri"/>
                <a:sym typeface="Calibri"/>
              </a:defRPr>
            </a:lvl1pPr>
            <a:lvl2pPr marL="457200" marR="0" lvl="1" indent="0" algn="l" rtl="0">
              <a:spcBef>
                <a:spcPts val="240"/>
              </a:spcBef>
              <a:buClr>
                <a:schemeClr val="accent2"/>
              </a:buClr>
              <a:buFont typeface="Arial"/>
              <a:buNone/>
              <a:defRPr sz="1200" b="0" i="0" u="none" strike="noStrike" cap="none">
                <a:solidFill>
                  <a:schemeClr val="dk1"/>
                </a:solidFill>
                <a:latin typeface="Calibri"/>
                <a:ea typeface="Calibri"/>
                <a:cs typeface="Calibri"/>
                <a:sym typeface="Calibri"/>
              </a:defRPr>
            </a:lvl2pPr>
            <a:lvl3pPr marL="914400" marR="0" lvl="2" indent="0" algn="l" rtl="0">
              <a:spcBef>
                <a:spcPts val="200"/>
              </a:spcBef>
              <a:buClr>
                <a:schemeClr val="accent3"/>
              </a:buClr>
              <a:buFont typeface="Arial"/>
              <a:buNone/>
              <a:defRPr sz="1000" b="0" i="0" u="none" strike="noStrike" cap="none">
                <a:solidFill>
                  <a:schemeClr val="dk1"/>
                </a:solidFill>
                <a:latin typeface="Calibri"/>
                <a:ea typeface="Calibri"/>
                <a:cs typeface="Calibri"/>
                <a:sym typeface="Calibri"/>
              </a:defRPr>
            </a:lvl3pPr>
            <a:lvl4pPr marL="1371600" marR="0" lvl="3" indent="0" algn="l" rtl="0">
              <a:spcBef>
                <a:spcPts val="180"/>
              </a:spcBef>
              <a:buClr>
                <a:schemeClr val="accent4"/>
              </a:buClr>
              <a:buFont typeface="Arial"/>
              <a:buNone/>
              <a:defRPr sz="900" b="0" i="0" u="none" strike="noStrike" cap="none">
                <a:solidFill>
                  <a:schemeClr val="dk1"/>
                </a:solidFill>
                <a:latin typeface="Calibri"/>
                <a:ea typeface="Calibri"/>
                <a:cs typeface="Calibri"/>
                <a:sym typeface="Calibri"/>
              </a:defRPr>
            </a:lvl4pPr>
            <a:lvl5pPr marL="1828800" marR="0" lvl="4" indent="0" algn="l" rtl="0">
              <a:spcBef>
                <a:spcPts val="180"/>
              </a:spcBef>
              <a:buClr>
                <a:schemeClr val="accent5"/>
              </a:buClr>
              <a:buFont typeface="Arial"/>
              <a:buNone/>
              <a:defRPr sz="900" b="0" i="0" u="none" strike="noStrike" cap="none">
                <a:solidFill>
                  <a:schemeClr val="dk1"/>
                </a:solidFill>
                <a:latin typeface="Calibri"/>
                <a:ea typeface="Calibri"/>
                <a:cs typeface="Calibri"/>
                <a:sym typeface="Calibri"/>
              </a:defRPr>
            </a:lvl5pPr>
            <a:lvl6pPr marL="2286000" marR="0" lvl="5" indent="0" algn="l" rtl="0">
              <a:spcBef>
                <a:spcPts val="180"/>
              </a:spcBef>
              <a:buClr>
                <a:schemeClr val="accent1"/>
              </a:buClr>
              <a:buFont typeface="Arial"/>
              <a:buNone/>
              <a:defRPr sz="900" b="0" i="0" u="none" strike="noStrike" cap="none">
                <a:solidFill>
                  <a:schemeClr val="dk1"/>
                </a:solidFill>
                <a:latin typeface="Calibri"/>
                <a:ea typeface="Calibri"/>
                <a:cs typeface="Calibri"/>
                <a:sym typeface="Calibri"/>
              </a:defRPr>
            </a:lvl6pPr>
            <a:lvl7pPr marL="2743200" marR="0" lvl="6" indent="0" algn="l" rtl="0">
              <a:spcBef>
                <a:spcPts val="180"/>
              </a:spcBef>
              <a:buClr>
                <a:schemeClr val="accent2"/>
              </a:buClr>
              <a:buFont typeface="Arial"/>
              <a:buNone/>
              <a:defRPr sz="900" b="0" i="0" u="none" strike="noStrike" cap="none">
                <a:solidFill>
                  <a:schemeClr val="dk1"/>
                </a:solidFill>
                <a:latin typeface="Calibri"/>
                <a:ea typeface="Calibri"/>
                <a:cs typeface="Calibri"/>
                <a:sym typeface="Calibri"/>
              </a:defRPr>
            </a:lvl7pPr>
            <a:lvl8pPr marL="3200400" marR="0" lvl="7" indent="0" algn="l" rtl="0">
              <a:spcBef>
                <a:spcPts val="180"/>
              </a:spcBef>
              <a:buClr>
                <a:schemeClr val="accent3"/>
              </a:buClr>
              <a:buFont typeface="Arial"/>
              <a:buNone/>
              <a:defRPr sz="900" b="0" i="0" u="none" strike="noStrike" cap="none">
                <a:solidFill>
                  <a:schemeClr val="dk1"/>
                </a:solidFill>
                <a:latin typeface="Calibri"/>
                <a:ea typeface="Calibri"/>
                <a:cs typeface="Calibri"/>
                <a:sym typeface="Calibri"/>
              </a:defRPr>
            </a:lvl8pPr>
            <a:lvl9pPr marL="3657600" marR="0" lvl="8" indent="0" algn="l" rtl="0">
              <a:spcBef>
                <a:spcPts val="180"/>
              </a:spcBef>
              <a:buClr>
                <a:schemeClr val="accent4"/>
              </a:buClr>
              <a:buFont typeface="Arial"/>
              <a:buNone/>
              <a:defRPr sz="900" b="0" i="0" u="none" strike="noStrike" cap="none">
                <a:solidFill>
                  <a:schemeClr val="dk1"/>
                </a:solidFill>
                <a:latin typeface="Calibri"/>
                <a:ea typeface="Calibri"/>
                <a:cs typeface="Calibri"/>
                <a:sym typeface="Calibri"/>
              </a:defRPr>
            </a:lvl9pPr>
          </a:lstStyle>
          <a:p>
            <a:endParaRPr/>
          </a:p>
        </p:txBody>
      </p:sp>
      <p:sp>
        <p:nvSpPr>
          <p:cNvPr id="74" name="Shape 74"/>
          <p:cNvSpPr txBox="1">
            <a:spLocks noGrp="1"/>
          </p:cNvSpPr>
          <p:nvPr>
            <p:ph type="dt" idx="10"/>
          </p:nvPr>
        </p:nvSpPr>
        <p:spPr>
          <a:xfrm rot="-5400000">
            <a:off x="7551350" y="1645919"/>
            <a:ext cx="2438399" cy="365759"/>
          </a:xfrm>
          <a:prstGeom prst="rect">
            <a:avLst/>
          </a:prstGeom>
          <a:noFill/>
          <a:ln>
            <a:noFill/>
          </a:ln>
        </p:spPr>
        <p:txBody>
          <a:bodyPr lIns="91425" tIns="91425" rIns="91425" bIns="91425" anchor="ctr" anchorCtr="0"/>
          <a:lstStyle>
            <a:lvl1pPr marL="0" marR="0" lvl="0" indent="0" algn="l" rtl="0">
              <a:spcBef>
                <a:spcPts val="0"/>
              </a:spcBef>
              <a:buNone/>
              <a:defRPr sz="1200">
                <a:solidFill>
                  <a:schemeClr val="lt2"/>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75" name="Shape 75"/>
          <p:cNvSpPr>
            <a:spLocks noGrp="1"/>
          </p:cNvSpPr>
          <p:nvPr>
            <p:ph type="sldNum" idx="12"/>
          </p:nvPr>
        </p:nvSpPr>
        <p:spPr>
          <a:xfrm>
            <a:off x="8531788" y="5648960"/>
            <a:ext cx="548639" cy="396240"/>
          </a:xfrm>
          <a:prstGeom prst="bracketPair">
            <a:avLst/>
          </a:prstGeom>
          <a:noFill/>
          <a:ln w="19050" cap="flat" cmpd="sng">
            <a:solidFill>
              <a:srgbClr val="FFFFFF"/>
            </a:solidFill>
            <a:prstDash val="solid"/>
            <a:round/>
            <a:headEnd type="none" w="med" len="med"/>
            <a:tailEnd type="none" w="med" len="med"/>
          </a:ln>
        </p:spPr>
        <p:txBody>
          <a:bodyPr lIns="0" tIns="0" rIns="0" bIns="0" anchor="ctr" anchorCtr="0">
            <a:noAutofit/>
          </a:bodyPr>
          <a:lstStyle/>
          <a:p>
            <a:pPr marL="0" marR="0" lvl="0" indent="0" algn="ctr" rtl="0">
              <a:spcBef>
                <a:spcPts val="0"/>
              </a:spcBef>
              <a:buSzPct val="25000"/>
              <a:buNone/>
            </a:pPr>
            <a:fld id="{00000000-1234-1234-1234-123412341234}" type="slidenum">
              <a:rPr lang="pt-BR" sz="1800">
                <a:solidFill>
                  <a:srgbClr val="FFFFFF"/>
                </a:solidFill>
                <a:latin typeface="Calibri"/>
                <a:ea typeface="Calibri"/>
                <a:cs typeface="Calibri"/>
                <a:sym typeface="Calibri"/>
              </a:rPr>
              <a:t>‹nº›</a:t>
            </a:fld>
            <a:endParaRPr lang="pt-BR" sz="1800">
              <a:solidFill>
                <a:srgbClr val="FFFFFF"/>
              </a:solidFill>
              <a:latin typeface="Calibri"/>
              <a:ea typeface="Calibri"/>
              <a:cs typeface="Calibri"/>
              <a:sym typeface="Calibri"/>
            </a:endParaRPr>
          </a:p>
        </p:txBody>
      </p:sp>
      <p:sp>
        <p:nvSpPr>
          <p:cNvPr id="76" name="Shape 76"/>
          <p:cNvSpPr txBox="1">
            <a:spLocks noGrp="1"/>
          </p:cNvSpPr>
          <p:nvPr>
            <p:ph type="ftr" idx="11"/>
          </p:nvPr>
        </p:nvSpPr>
        <p:spPr>
          <a:xfrm rot="-5400000">
            <a:off x="7586909" y="4048759"/>
            <a:ext cx="2367281" cy="365759"/>
          </a:xfrm>
          <a:prstGeom prst="rect">
            <a:avLst/>
          </a:prstGeom>
          <a:noFill/>
          <a:ln>
            <a:noFill/>
          </a:ln>
        </p:spPr>
        <p:txBody>
          <a:bodyPr lIns="91425" tIns="91425" rIns="91425" bIns="91425" anchor="ctr" anchorCtr="0"/>
          <a:lstStyle>
            <a:lvl1pPr marL="0" marR="0" lvl="0" indent="0" algn="r" rtl="0">
              <a:spcBef>
                <a:spcPts val="0"/>
              </a:spcBef>
              <a:buNone/>
              <a:defRPr sz="1200">
                <a:solidFill>
                  <a:schemeClr val="lt2"/>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cSld name="Título e texto vertical">
    <p:spTree>
      <p:nvGrpSpPr>
        <p:cNvPr id="1" name="Shape 77"/>
        <p:cNvGrpSpPr/>
        <p:nvPr/>
      </p:nvGrpSpPr>
      <p:grpSpPr>
        <a:xfrm>
          <a:off x="0" y="0"/>
          <a:ext cx="0" cy="0"/>
          <a:chOff x="0" y="0"/>
          <a:chExt cx="0" cy="0"/>
        </a:xfrm>
      </p:grpSpPr>
      <p:sp>
        <p:nvSpPr>
          <p:cNvPr id="78" name="Shape 78"/>
          <p:cNvSpPr txBox="1">
            <a:spLocks noGrp="1"/>
          </p:cNvSpPr>
          <p:nvPr>
            <p:ph type="title"/>
          </p:nvPr>
        </p:nvSpPr>
        <p:spPr>
          <a:xfrm>
            <a:off x="457200" y="274637"/>
            <a:ext cx="7619999" cy="1143000"/>
          </a:xfrm>
          <a:prstGeom prst="rect">
            <a:avLst/>
          </a:prstGeom>
          <a:noFill/>
          <a:ln>
            <a:noFill/>
          </a:ln>
        </p:spPr>
        <p:txBody>
          <a:bodyPr lIns="91425" tIns="91425" rIns="91425" bIns="91425" anchor="ctr" anchorCtr="0"/>
          <a:lstStyle>
            <a:lvl1pPr marL="0" marR="0" lvl="0" indent="0" algn="l" rtl="0">
              <a:spcBef>
                <a:spcPts val="0"/>
              </a:spcBef>
              <a:buClr>
                <a:schemeClr val="dk2"/>
              </a:buClr>
              <a:buFont typeface="Cambria"/>
              <a:buNone/>
              <a:defRPr sz="4600" b="0" i="0" u="none" strike="noStrike" cap="none">
                <a:solidFill>
                  <a:schemeClr val="dk2"/>
                </a:solidFill>
                <a:latin typeface="Cambria"/>
                <a:ea typeface="Cambria"/>
                <a:cs typeface="Cambria"/>
                <a:sym typeface="Cambria"/>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79" name="Shape 79"/>
          <p:cNvSpPr txBox="1">
            <a:spLocks noGrp="1"/>
          </p:cNvSpPr>
          <p:nvPr>
            <p:ph type="body" idx="1"/>
          </p:nvPr>
        </p:nvSpPr>
        <p:spPr>
          <a:xfrm rot="5400000">
            <a:off x="1866899" y="190500"/>
            <a:ext cx="4800600" cy="7619999"/>
          </a:xfrm>
          <a:prstGeom prst="rect">
            <a:avLst/>
          </a:prstGeom>
          <a:noFill/>
          <a:ln>
            <a:noFill/>
          </a:ln>
        </p:spPr>
        <p:txBody>
          <a:bodyPr lIns="91425" tIns="91425" rIns="91425" bIns="91425" anchor="t" anchorCtr="0"/>
          <a:lstStyle>
            <a:lvl1pPr marL="342900" marR="0" lvl="0" indent="-88900" algn="l" rtl="0">
              <a:spcBef>
                <a:spcPts val="440"/>
              </a:spcBef>
              <a:buClr>
                <a:schemeClr val="accent1"/>
              </a:buClr>
              <a:buSzPct val="100000"/>
              <a:buFont typeface="Arial"/>
              <a:buChar char="•"/>
              <a:defRPr sz="2200" b="0" i="0" u="none" strike="noStrike" cap="none">
                <a:solidFill>
                  <a:schemeClr val="dk1"/>
                </a:solidFill>
                <a:latin typeface="Calibri"/>
                <a:ea typeface="Calibri"/>
                <a:cs typeface="Calibri"/>
                <a:sym typeface="Calibri"/>
              </a:defRPr>
            </a:lvl1pPr>
            <a:lvl2pPr marL="640080" marR="0" lvl="1" indent="-106680" algn="l" rtl="0">
              <a:spcBef>
                <a:spcPts val="400"/>
              </a:spcBef>
              <a:buClr>
                <a:schemeClr val="accent2"/>
              </a:buClr>
              <a:buSzPct val="100000"/>
              <a:buFont typeface="Arial"/>
              <a:buChar char="•"/>
              <a:defRPr sz="2000" b="0" i="0" u="none" strike="noStrike" cap="none">
                <a:solidFill>
                  <a:schemeClr val="dk1"/>
                </a:solidFill>
                <a:latin typeface="Calibri"/>
                <a:ea typeface="Calibri"/>
                <a:cs typeface="Calibri"/>
                <a:sym typeface="Calibri"/>
              </a:defRPr>
            </a:lvl2pPr>
            <a:lvl3pPr marL="1005839" marR="0" lvl="2" indent="-116839" algn="l" rtl="0">
              <a:spcBef>
                <a:spcPts val="360"/>
              </a:spcBef>
              <a:buClr>
                <a:schemeClr val="accent3"/>
              </a:buClr>
              <a:buSzPct val="100000"/>
              <a:buFont typeface="Arial"/>
              <a:buChar char="•"/>
              <a:defRPr sz="1800" b="0" i="0" u="none" strike="noStrike" cap="none">
                <a:solidFill>
                  <a:schemeClr val="dk1"/>
                </a:solidFill>
                <a:latin typeface="Calibri"/>
                <a:ea typeface="Calibri"/>
                <a:cs typeface="Calibri"/>
                <a:sym typeface="Calibri"/>
              </a:defRPr>
            </a:lvl3pPr>
            <a:lvl4pPr marL="1280160" marR="0" lvl="3" indent="-137160" algn="l" rtl="0">
              <a:spcBef>
                <a:spcPts val="320"/>
              </a:spcBef>
              <a:buClr>
                <a:schemeClr val="accent4"/>
              </a:buClr>
              <a:buSzPct val="100000"/>
              <a:buFont typeface="Arial"/>
              <a:buChar char="•"/>
              <a:defRPr sz="1600" b="0" i="0" u="none" strike="noStrike" cap="none">
                <a:solidFill>
                  <a:schemeClr val="dk1"/>
                </a:solidFill>
                <a:latin typeface="Calibri"/>
                <a:ea typeface="Calibri"/>
                <a:cs typeface="Calibri"/>
                <a:sym typeface="Calibri"/>
              </a:defRPr>
            </a:lvl4pPr>
            <a:lvl5pPr marL="1554480" marR="0" lvl="4" indent="-144780" algn="l" rtl="0">
              <a:spcBef>
                <a:spcPts val="280"/>
              </a:spcBef>
              <a:buClr>
                <a:schemeClr val="accent5"/>
              </a:buClr>
              <a:buSzPct val="100000"/>
              <a:buFont typeface="Arial"/>
              <a:buChar char="•"/>
              <a:defRPr sz="1400" b="0" i="0" u="none" strike="noStrike" cap="none">
                <a:solidFill>
                  <a:schemeClr val="dk1"/>
                </a:solidFill>
                <a:latin typeface="Calibri"/>
                <a:ea typeface="Calibri"/>
                <a:cs typeface="Calibri"/>
                <a:sym typeface="Calibri"/>
              </a:defRPr>
            </a:lvl5pPr>
            <a:lvl6pPr marL="1737360" marR="0" lvl="5" indent="-99060" algn="l" rtl="0">
              <a:spcBef>
                <a:spcPts val="280"/>
              </a:spcBef>
              <a:buClr>
                <a:schemeClr val="accent1"/>
              </a:buClr>
              <a:buSzPct val="100000"/>
              <a:buFont typeface="Arial"/>
              <a:buChar char="•"/>
              <a:defRPr sz="1400" b="0" i="0" u="none" strike="noStrike" cap="none">
                <a:solidFill>
                  <a:schemeClr val="dk1"/>
                </a:solidFill>
                <a:latin typeface="Calibri"/>
                <a:ea typeface="Calibri"/>
                <a:cs typeface="Calibri"/>
                <a:sym typeface="Calibri"/>
              </a:defRPr>
            </a:lvl6pPr>
            <a:lvl7pPr marL="1920240" marR="0" lvl="6" indent="-104139" algn="l" rtl="0">
              <a:spcBef>
                <a:spcPts val="280"/>
              </a:spcBef>
              <a:buClr>
                <a:schemeClr val="accent2"/>
              </a:buClr>
              <a:buSzPct val="100000"/>
              <a:buFont typeface="Arial"/>
              <a:buChar char="•"/>
              <a:defRPr sz="1400" b="0" i="0" u="none" strike="noStrike" cap="none">
                <a:solidFill>
                  <a:schemeClr val="dk1"/>
                </a:solidFill>
                <a:latin typeface="Calibri"/>
                <a:ea typeface="Calibri"/>
                <a:cs typeface="Calibri"/>
                <a:sym typeface="Calibri"/>
              </a:defRPr>
            </a:lvl7pPr>
            <a:lvl8pPr marL="2103120" marR="0" lvl="7" indent="-96520" algn="l" rtl="0">
              <a:spcBef>
                <a:spcPts val="280"/>
              </a:spcBef>
              <a:buClr>
                <a:schemeClr val="accent3"/>
              </a:buClr>
              <a:buSzPct val="100000"/>
              <a:buFont typeface="Arial"/>
              <a:buChar char="•"/>
              <a:defRPr sz="1400" b="0" i="0" u="none" strike="noStrike" cap="none">
                <a:solidFill>
                  <a:schemeClr val="dk1"/>
                </a:solidFill>
                <a:latin typeface="Calibri"/>
                <a:ea typeface="Calibri"/>
                <a:cs typeface="Calibri"/>
                <a:sym typeface="Calibri"/>
              </a:defRPr>
            </a:lvl8pPr>
            <a:lvl9pPr marL="2286000" marR="0" lvl="8" indent="-101600" algn="l" rtl="0">
              <a:spcBef>
                <a:spcPts val="280"/>
              </a:spcBef>
              <a:buClr>
                <a:schemeClr val="accent4"/>
              </a:buClr>
              <a:buSzPct val="1000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80" name="Shape 80"/>
          <p:cNvSpPr txBox="1">
            <a:spLocks noGrp="1"/>
          </p:cNvSpPr>
          <p:nvPr>
            <p:ph type="dt" idx="10"/>
          </p:nvPr>
        </p:nvSpPr>
        <p:spPr>
          <a:xfrm rot="-5400000">
            <a:off x="7551350" y="1645919"/>
            <a:ext cx="2438399" cy="365759"/>
          </a:xfrm>
          <a:prstGeom prst="rect">
            <a:avLst/>
          </a:prstGeom>
          <a:noFill/>
          <a:ln>
            <a:noFill/>
          </a:ln>
        </p:spPr>
        <p:txBody>
          <a:bodyPr lIns="91425" tIns="91425" rIns="91425" bIns="91425" anchor="ctr" anchorCtr="0"/>
          <a:lstStyle>
            <a:lvl1pPr marL="0" marR="0" lvl="0" indent="0" algn="l" rtl="0">
              <a:spcBef>
                <a:spcPts val="0"/>
              </a:spcBef>
              <a:buNone/>
              <a:defRPr sz="1200">
                <a:solidFill>
                  <a:schemeClr val="lt2"/>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81" name="Shape 81"/>
          <p:cNvSpPr txBox="1">
            <a:spLocks noGrp="1"/>
          </p:cNvSpPr>
          <p:nvPr>
            <p:ph type="ftr" idx="11"/>
          </p:nvPr>
        </p:nvSpPr>
        <p:spPr>
          <a:xfrm rot="-5400000">
            <a:off x="7586909" y="4048759"/>
            <a:ext cx="2367281" cy="365759"/>
          </a:xfrm>
          <a:prstGeom prst="rect">
            <a:avLst/>
          </a:prstGeom>
          <a:noFill/>
          <a:ln>
            <a:noFill/>
          </a:ln>
        </p:spPr>
        <p:txBody>
          <a:bodyPr lIns="91425" tIns="91425" rIns="91425" bIns="91425" anchor="ctr" anchorCtr="0"/>
          <a:lstStyle>
            <a:lvl1pPr marL="0" marR="0" lvl="0" indent="0" algn="r" rtl="0">
              <a:spcBef>
                <a:spcPts val="0"/>
              </a:spcBef>
              <a:buNone/>
              <a:defRPr sz="1200">
                <a:solidFill>
                  <a:schemeClr val="lt2"/>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82" name="Shape 82"/>
          <p:cNvSpPr>
            <a:spLocks noGrp="1"/>
          </p:cNvSpPr>
          <p:nvPr>
            <p:ph type="sldNum" idx="12"/>
          </p:nvPr>
        </p:nvSpPr>
        <p:spPr>
          <a:xfrm>
            <a:off x="8531788" y="5648960"/>
            <a:ext cx="548639" cy="396240"/>
          </a:xfrm>
          <a:prstGeom prst="bracketPair">
            <a:avLst/>
          </a:prstGeom>
          <a:noFill/>
          <a:ln w="19050" cap="flat" cmpd="sng">
            <a:solidFill>
              <a:srgbClr val="FFFFFF"/>
            </a:solidFill>
            <a:prstDash val="solid"/>
            <a:round/>
            <a:headEnd type="none" w="med" len="med"/>
            <a:tailEnd type="none" w="med" len="med"/>
          </a:ln>
        </p:spPr>
        <p:txBody>
          <a:bodyPr lIns="0" tIns="0" rIns="0" bIns="0" anchor="ctr" anchorCtr="0">
            <a:noAutofit/>
          </a:bodyPr>
          <a:lstStyle/>
          <a:p>
            <a:pPr marL="0" marR="0" lvl="0" indent="0" algn="ctr" rtl="0">
              <a:spcBef>
                <a:spcPts val="0"/>
              </a:spcBef>
              <a:buSzPct val="25000"/>
              <a:buNone/>
            </a:pPr>
            <a:fld id="{00000000-1234-1234-1234-123412341234}" type="slidenum">
              <a:rPr lang="pt-BR" sz="1800">
                <a:solidFill>
                  <a:srgbClr val="FFFFFF"/>
                </a:solidFill>
                <a:latin typeface="Calibri"/>
                <a:ea typeface="Calibri"/>
                <a:cs typeface="Calibri"/>
                <a:sym typeface="Calibri"/>
              </a:rPr>
              <a:t>‹nº›</a:t>
            </a:fld>
            <a:endParaRPr lang="pt-BR" sz="1800">
              <a:solidFill>
                <a:srgbClr val="FFFFFF"/>
              </a:solidFill>
              <a:latin typeface="Calibri"/>
              <a:ea typeface="Calibri"/>
              <a:cs typeface="Calibri"/>
              <a:sym typeface="Calibri"/>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cSld name="Título e texto verticais">
    <p:spTree>
      <p:nvGrpSpPr>
        <p:cNvPr id="1" name="Shape 83"/>
        <p:cNvGrpSpPr/>
        <p:nvPr/>
      </p:nvGrpSpPr>
      <p:grpSpPr>
        <a:xfrm>
          <a:off x="0" y="0"/>
          <a:ext cx="0" cy="0"/>
          <a:chOff x="0" y="0"/>
          <a:chExt cx="0" cy="0"/>
        </a:xfrm>
      </p:grpSpPr>
      <p:sp>
        <p:nvSpPr>
          <p:cNvPr id="84" name="Shape 84"/>
          <p:cNvSpPr txBox="1">
            <a:spLocks noGrp="1"/>
          </p:cNvSpPr>
          <p:nvPr>
            <p:ph type="title"/>
          </p:nvPr>
        </p:nvSpPr>
        <p:spPr>
          <a:xfrm rot="5400000">
            <a:off x="4579937" y="2324100"/>
            <a:ext cx="5851525" cy="1752600"/>
          </a:xfrm>
          <a:prstGeom prst="rect">
            <a:avLst/>
          </a:prstGeom>
          <a:noFill/>
          <a:ln>
            <a:noFill/>
          </a:ln>
        </p:spPr>
        <p:txBody>
          <a:bodyPr lIns="91425" tIns="91425" rIns="91425" bIns="91425" anchor="b" anchorCtr="0"/>
          <a:lstStyle>
            <a:lvl1pPr marL="0" marR="0" lvl="0" indent="0" algn="l" rtl="0">
              <a:spcBef>
                <a:spcPts val="0"/>
              </a:spcBef>
              <a:buClr>
                <a:schemeClr val="dk2"/>
              </a:buClr>
              <a:buFont typeface="Cambria"/>
              <a:buNone/>
              <a:defRPr sz="4600" b="0" i="0" u="none" strike="noStrike" cap="none">
                <a:solidFill>
                  <a:schemeClr val="dk2"/>
                </a:solidFill>
                <a:latin typeface="Cambria"/>
                <a:ea typeface="Cambria"/>
                <a:cs typeface="Cambria"/>
                <a:sym typeface="Cambria"/>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85" name="Shape 85"/>
          <p:cNvSpPr txBox="1">
            <a:spLocks noGrp="1"/>
          </p:cNvSpPr>
          <p:nvPr>
            <p:ph type="body" idx="1"/>
          </p:nvPr>
        </p:nvSpPr>
        <p:spPr>
          <a:xfrm rot="5400000">
            <a:off x="541337" y="190500"/>
            <a:ext cx="5851525" cy="6019799"/>
          </a:xfrm>
          <a:prstGeom prst="rect">
            <a:avLst/>
          </a:prstGeom>
          <a:noFill/>
          <a:ln>
            <a:noFill/>
          </a:ln>
        </p:spPr>
        <p:txBody>
          <a:bodyPr lIns="91425" tIns="91425" rIns="91425" bIns="91425" anchor="t" anchorCtr="0"/>
          <a:lstStyle>
            <a:lvl1pPr marL="342900" marR="0" lvl="0" indent="-88900" algn="l" rtl="0">
              <a:spcBef>
                <a:spcPts val="440"/>
              </a:spcBef>
              <a:buClr>
                <a:schemeClr val="accent1"/>
              </a:buClr>
              <a:buSzPct val="100000"/>
              <a:buFont typeface="Arial"/>
              <a:buChar char="•"/>
              <a:defRPr sz="2200" b="0" i="0" u="none" strike="noStrike" cap="none">
                <a:solidFill>
                  <a:schemeClr val="dk1"/>
                </a:solidFill>
                <a:latin typeface="Calibri"/>
                <a:ea typeface="Calibri"/>
                <a:cs typeface="Calibri"/>
                <a:sym typeface="Calibri"/>
              </a:defRPr>
            </a:lvl1pPr>
            <a:lvl2pPr marL="640080" marR="0" lvl="1" indent="-106680" algn="l" rtl="0">
              <a:spcBef>
                <a:spcPts val="400"/>
              </a:spcBef>
              <a:buClr>
                <a:schemeClr val="accent2"/>
              </a:buClr>
              <a:buSzPct val="100000"/>
              <a:buFont typeface="Arial"/>
              <a:buChar char="•"/>
              <a:defRPr sz="2000" b="0" i="0" u="none" strike="noStrike" cap="none">
                <a:solidFill>
                  <a:schemeClr val="dk1"/>
                </a:solidFill>
                <a:latin typeface="Calibri"/>
                <a:ea typeface="Calibri"/>
                <a:cs typeface="Calibri"/>
                <a:sym typeface="Calibri"/>
              </a:defRPr>
            </a:lvl2pPr>
            <a:lvl3pPr marL="1005839" marR="0" lvl="2" indent="-116839" algn="l" rtl="0">
              <a:spcBef>
                <a:spcPts val="360"/>
              </a:spcBef>
              <a:buClr>
                <a:schemeClr val="accent3"/>
              </a:buClr>
              <a:buSzPct val="100000"/>
              <a:buFont typeface="Arial"/>
              <a:buChar char="•"/>
              <a:defRPr sz="1800" b="0" i="0" u="none" strike="noStrike" cap="none">
                <a:solidFill>
                  <a:schemeClr val="dk1"/>
                </a:solidFill>
                <a:latin typeface="Calibri"/>
                <a:ea typeface="Calibri"/>
                <a:cs typeface="Calibri"/>
                <a:sym typeface="Calibri"/>
              </a:defRPr>
            </a:lvl3pPr>
            <a:lvl4pPr marL="1280160" marR="0" lvl="3" indent="-137160" algn="l" rtl="0">
              <a:spcBef>
                <a:spcPts val="320"/>
              </a:spcBef>
              <a:buClr>
                <a:schemeClr val="accent4"/>
              </a:buClr>
              <a:buSzPct val="100000"/>
              <a:buFont typeface="Arial"/>
              <a:buChar char="•"/>
              <a:defRPr sz="1600" b="0" i="0" u="none" strike="noStrike" cap="none">
                <a:solidFill>
                  <a:schemeClr val="dk1"/>
                </a:solidFill>
                <a:latin typeface="Calibri"/>
                <a:ea typeface="Calibri"/>
                <a:cs typeface="Calibri"/>
                <a:sym typeface="Calibri"/>
              </a:defRPr>
            </a:lvl4pPr>
            <a:lvl5pPr marL="1554480" marR="0" lvl="4" indent="-144780" algn="l" rtl="0">
              <a:spcBef>
                <a:spcPts val="280"/>
              </a:spcBef>
              <a:buClr>
                <a:schemeClr val="accent5"/>
              </a:buClr>
              <a:buSzPct val="100000"/>
              <a:buFont typeface="Arial"/>
              <a:buChar char="•"/>
              <a:defRPr sz="1400" b="0" i="0" u="none" strike="noStrike" cap="none">
                <a:solidFill>
                  <a:schemeClr val="dk1"/>
                </a:solidFill>
                <a:latin typeface="Calibri"/>
                <a:ea typeface="Calibri"/>
                <a:cs typeface="Calibri"/>
                <a:sym typeface="Calibri"/>
              </a:defRPr>
            </a:lvl5pPr>
            <a:lvl6pPr marL="1737360" marR="0" lvl="5" indent="-99060" algn="l" rtl="0">
              <a:spcBef>
                <a:spcPts val="280"/>
              </a:spcBef>
              <a:buClr>
                <a:schemeClr val="accent1"/>
              </a:buClr>
              <a:buSzPct val="100000"/>
              <a:buFont typeface="Arial"/>
              <a:buChar char="•"/>
              <a:defRPr sz="1400" b="0" i="0" u="none" strike="noStrike" cap="none">
                <a:solidFill>
                  <a:schemeClr val="dk1"/>
                </a:solidFill>
                <a:latin typeface="Calibri"/>
                <a:ea typeface="Calibri"/>
                <a:cs typeface="Calibri"/>
                <a:sym typeface="Calibri"/>
              </a:defRPr>
            </a:lvl6pPr>
            <a:lvl7pPr marL="1920240" marR="0" lvl="6" indent="-104139" algn="l" rtl="0">
              <a:spcBef>
                <a:spcPts val="280"/>
              </a:spcBef>
              <a:buClr>
                <a:schemeClr val="accent2"/>
              </a:buClr>
              <a:buSzPct val="100000"/>
              <a:buFont typeface="Arial"/>
              <a:buChar char="•"/>
              <a:defRPr sz="1400" b="0" i="0" u="none" strike="noStrike" cap="none">
                <a:solidFill>
                  <a:schemeClr val="dk1"/>
                </a:solidFill>
                <a:latin typeface="Calibri"/>
                <a:ea typeface="Calibri"/>
                <a:cs typeface="Calibri"/>
                <a:sym typeface="Calibri"/>
              </a:defRPr>
            </a:lvl7pPr>
            <a:lvl8pPr marL="2103120" marR="0" lvl="7" indent="-96520" algn="l" rtl="0">
              <a:spcBef>
                <a:spcPts val="280"/>
              </a:spcBef>
              <a:buClr>
                <a:schemeClr val="accent3"/>
              </a:buClr>
              <a:buSzPct val="100000"/>
              <a:buFont typeface="Arial"/>
              <a:buChar char="•"/>
              <a:defRPr sz="1400" b="0" i="0" u="none" strike="noStrike" cap="none">
                <a:solidFill>
                  <a:schemeClr val="dk1"/>
                </a:solidFill>
                <a:latin typeface="Calibri"/>
                <a:ea typeface="Calibri"/>
                <a:cs typeface="Calibri"/>
                <a:sym typeface="Calibri"/>
              </a:defRPr>
            </a:lvl8pPr>
            <a:lvl9pPr marL="2286000" marR="0" lvl="8" indent="-101600" algn="l" rtl="0">
              <a:spcBef>
                <a:spcPts val="280"/>
              </a:spcBef>
              <a:buClr>
                <a:schemeClr val="accent4"/>
              </a:buClr>
              <a:buSzPct val="1000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86" name="Shape 86"/>
          <p:cNvSpPr txBox="1">
            <a:spLocks noGrp="1"/>
          </p:cNvSpPr>
          <p:nvPr>
            <p:ph type="dt" idx="10"/>
          </p:nvPr>
        </p:nvSpPr>
        <p:spPr>
          <a:xfrm rot="-5400000">
            <a:off x="7551350" y="1645919"/>
            <a:ext cx="2438399" cy="365759"/>
          </a:xfrm>
          <a:prstGeom prst="rect">
            <a:avLst/>
          </a:prstGeom>
          <a:noFill/>
          <a:ln>
            <a:noFill/>
          </a:ln>
        </p:spPr>
        <p:txBody>
          <a:bodyPr lIns="91425" tIns="91425" rIns="91425" bIns="91425" anchor="ctr" anchorCtr="0"/>
          <a:lstStyle>
            <a:lvl1pPr marL="0" marR="0" lvl="0" indent="0" algn="l" rtl="0">
              <a:spcBef>
                <a:spcPts val="0"/>
              </a:spcBef>
              <a:buNone/>
              <a:defRPr sz="1200">
                <a:solidFill>
                  <a:schemeClr val="lt2"/>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87" name="Shape 87"/>
          <p:cNvSpPr txBox="1">
            <a:spLocks noGrp="1"/>
          </p:cNvSpPr>
          <p:nvPr>
            <p:ph type="ftr" idx="11"/>
          </p:nvPr>
        </p:nvSpPr>
        <p:spPr>
          <a:xfrm rot="-5400000">
            <a:off x="7586909" y="4048759"/>
            <a:ext cx="2367281" cy="365759"/>
          </a:xfrm>
          <a:prstGeom prst="rect">
            <a:avLst/>
          </a:prstGeom>
          <a:noFill/>
          <a:ln>
            <a:noFill/>
          </a:ln>
        </p:spPr>
        <p:txBody>
          <a:bodyPr lIns="91425" tIns="91425" rIns="91425" bIns="91425" anchor="ctr" anchorCtr="0"/>
          <a:lstStyle>
            <a:lvl1pPr marL="0" marR="0" lvl="0" indent="0" algn="r" rtl="0">
              <a:spcBef>
                <a:spcPts val="0"/>
              </a:spcBef>
              <a:buNone/>
              <a:defRPr sz="1200">
                <a:solidFill>
                  <a:schemeClr val="lt2"/>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88" name="Shape 88"/>
          <p:cNvSpPr>
            <a:spLocks noGrp="1"/>
          </p:cNvSpPr>
          <p:nvPr>
            <p:ph type="sldNum" idx="12"/>
          </p:nvPr>
        </p:nvSpPr>
        <p:spPr>
          <a:xfrm>
            <a:off x="8531788" y="5648960"/>
            <a:ext cx="548639" cy="396240"/>
          </a:xfrm>
          <a:prstGeom prst="bracketPair">
            <a:avLst/>
          </a:prstGeom>
          <a:noFill/>
          <a:ln w="19050" cap="flat" cmpd="sng">
            <a:solidFill>
              <a:srgbClr val="FFFFFF"/>
            </a:solidFill>
            <a:prstDash val="solid"/>
            <a:round/>
            <a:headEnd type="none" w="med" len="med"/>
            <a:tailEnd type="none" w="med" len="med"/>
          </a:ln>
        </p:spPr>
        <p:txBody>
          <a:bodyPr lIns="0" tIns="0" rIns="0" bIns="0" anchor="ctr" anchorCtr="0">
            <a:noAutofit/>
          </a:bodyPr>
          <a:lstStyle/>
          <a:p>
            <a:pPr marL="0" marR="0" lvl="0" indent="0" algn="ctr" rtl="0">
              <a:spcBef>
                <a:spcPts val="0"/>
              </a:spcBef>
              <a:buSzPct val="25000"/>
              <a:buNone/>
            </a:pPr>
            <a:fld id="{00000000-1234-1234-1234-123412341234}" type="slidenum">
              <a:rPr lang="pt-BR" sz="1800">
                <a:solidFill>
                  <a:srgbClr val="FFFFFF"/>
                </a:solidFill>
                <a:latin typeface="Calibri"/>
                <a:ea typeface="Calibri"/>
                <a:cs typeface="Calibri"/>
                <a:sym typeface="Calibri"/>
              </a:rPr>
              <a:t>‹nº›</a:t>
            </a:fld>
            <a:endParaRPr lang="pt-BR" sz="1800">
              <a:solidFill>
                <a:srgbClr val="FFFFFF"/>
              </a:solidFill>
              <a:latin typeface="Calibri"/>
              <a:ea typeface="Calibri"/>
              <a:cs typeface="Calibri"/>
              <a:sym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Título e conteúdo">
    <p:spTree>
      <p:nvGrpSpPr>
        <p:cNvPr id="1" name="Shape 23"/>
        <p:cNvGrpSpPr/>
        <p:nvPr/>
      </p:nvGrpSpPr>
      <p:grpSpPr>
        <a:xfrm>
          <a:off x="0" y="0"/>
          <a:ext cx="0" cy="0"/>
          <a:chOff x="0" y="0"/>
          <a:chExt cx="0" cy="0"/>
        </a:xfrm>
      </p:grpSpPr>
      <p:sp>
        <p:nvSpPr>
          <p:cNvPr id="24" name="Shape 24"/>
          <p:cNvSpPr txBox="1">
            <a:spLocks noGrp="1"/>
          </p:cNvSpPr>
          <p:nvPr>
            <p:ph type="title"/>
          </p:nvPr>
        </p:nvSpPr>
        <p:spPr>
          <a:xfrm>
            <a:off x="457200" y="274637"/>
            <a:ext cx="7619999" cy="1143000"/>
          </a:xfrm>
          <a:prstGeom prst="rect">
            <a:avLst/>
          </a:prstGeom>
          <a:noFill/>
          <a:ln>
            <a:noFill/>
          </a:ln>
        </p:spPr>
        <p:txBody>
          <a:bodyPr lIns="91425" tIns="91425" rIns="91425" bIns="91425" anchor="ctr" anchorCtr="0"/>
          <a:lstStyle>
            <a:lvl1pPr marL="0" marR="0" lvl="0" indent="0" algn="l" rtl="0">
              <a:spcBef>
                <a:spcPts val="0"/>
              </a:spcBef>
              <a:buClr>
                <a:schemeClr val="dk2"/>
              </a:buClr>
              <a:buFont typeface="Cambria"/>
              <a:buNone/>
              <a:defRPr sz="4600" b="0" i="0" u="none" strike="noStrike" cap="none">
                <a:solidFill>
                  <a:schemeClr val="dk2"/>
                </a:solidFill>
                <a:latin typeface="Cambria"/>
                <a:ea typeface="Cambria"/>
                <a:cs typeface="Cambria"/>
                <a:sym typeface="Cambria"/>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25" name="Shape 25"/>
          <p:cNvSpPr txBox="1">
            <a:spLocks noGrp="1"/>
          </p:cNvSpPr>
          <p:nvPr>
            <p:ph type="body" idx="1"/>
          </p:nvPr>
        </p:nvSpPr>
        <p:spPr>
          <a:xfrm>
            <a:off x="457200" y="1600200"/>
            <a:ext cx="7619999" cy="4800600"/>
          </a:xfrm>
          <a:prstGeom prst="rect">
            <a:avLst/>
          </a:prstGeom>
          <a:noFill/>
          <a:ln>
            <a:noFill/>
          </a:ln>
        </p:spPr>
        <p:txBody>
          <a:bodyPr lIns="91425" tIns="91425" rIns="91425" bIns="91425" anchor="t" anchorCtr="0"/>
          <a:lstStyle>
            <a:lvl1pPr marL="342900" marR="0" lvl="0" indent="-88900" algn="l" rtl="0">
              <a:spcBef>
                <a:spcPts val="440"/>
              </a:spcBef>
              <a:buClr>
                <a:schemeClr val="accent1"/>
              </a:buClr>
              <a:buSzPct val="100000"/>
              <a:buFont typeface="Arial"/>
              <a:buChar char="•"/>
              <a:defRPr sz="2200" b="0" i="0" u="none" strike="noStrike" cap="none">
                <a:solidFill>
                  <a:schemeClr val="dk1"/>
                </a:solidFill>
                <a:latin typeface="Calibri"/>
                <a:ea typeface="Calibri"/>
                <a:cs typeface="Calibri"/>
                <a:sym typeface="Calibri"/>
              </a:defRPr>
            </a:lvl1pPr>
            <a:lvl2pPr marL="640080" marR="0" lvl="1" indent="-106680" algn="l" rtl="0">
              <a:spcBef>
                <a:spcPts val="400"/>
              </a:spcBef>
              <a:buClr>
                <a:schemeClr val="accent2"/>
              </a:buClr>
              <a:buSzPct val="100000"/>
              <a:buFont typeface="Arial"/>
              <a:buChar char="•"/>
              <a:defRPr sz="2000" b="0" i="0" u="none" strike="noStrike" cap="none">
                <a:solidFill>
                  <a:schemeClr val="dk1"/>
                </a:solidFill>
                <a:latin typeface="Calibri"/>
                <a:ea typeface="Calibri"/>
                <a:cs typeface="Calibri"/>
                <a:sym typeface="Calibri"/>
              </a:defRPr>
            </a:lvl2pPr>
            <a:lvl3pPr marL="1005839" marR="0" lvl="2" indent="-116839" algn="l" rtl="0">
              <a:spcBef>
                <a:spcPts val="360"/>
              </a:spcBef>
              <a:buClr>
                <a:schemeClr val="accent3"/>
              </a:buClr>
              <a:buSzPct val="100000"/>
              <a:buFont typeface="Arial"/>
              <a:buChar char="•"/>
              <a:defRPr sz="1800" b="0" i="0" u="none" strike="noStrike" cap="none">
                <a:solidFill>
                  <a:schemeClr val="dk1"/>
                </a:solidFill>
                <a:latin typeface="Calibri"/>
                <a:ea typeface="Calibri"/>
                <a:cs typeface="Calibri"/>
                <a:sym typeface="Calibri"/>
              </a:defRPr>
            </a:lvl3pPr>
            <a:lvl4pPr marL="1280160" marR="0" lvl="3" indent="-137160" algn="l" rtl="0">
              <a:spcBef>
                <a:spcPts val="320"/>
              </a:spcBef>
              <a:buClr>
                <a:schemeClr val="accent4"/>
              </a:buClr>
              <a:buSzPct val="100000"/>
              <a:buFont typeface="Arial"/>
              <a:buChar char="•"/>
              <a:defRPr sz="1600" b="0" i="0" u="none" strike="noStrike" cap="none">
                <a:solidFill>
                  <a:schemeClr val="dk1"/>
                </a:solidFill>
                <a:latin typeface="Calibri"/>
                <a:ea typeface="Calibri"/>
                <a:cs typeface="Calibri"/>
                <a:sym typeface="Calibri"/>
              </a:defRPr>
            </a:lvl4pPr>
            <a:lvl5pPr marL="1554480" marR="0" lvl="4" indent="-144780" algn="l" rtl="0">
              <a:spcBef>
                <a:spcPts val="280"/>
              </a:spcBef>
              <a:buClr>
                <a:schemeClr val="accent5"/>
              </a:buClr>
              <a:buSzPct val="100000"/>
              <a:buFont typeface="Arial"/>
              <a:buChar char="•"/>
              <a:defRPr sz="1400" b="0" i="0" u="none" strike="noStrike" cap="none">
                <a:solidFill>
                  <a:schemeClr val="dk1"/>
                </a:solidFill>
                <a:latin typeface="Calibri"/>
                <a:ea typeface="Calibri"/>
                <a:cs typeface="Calibri"/>
                <a:sym typeface="Calibri"/>
              </a:defRPr>
            </a:lvl5pPr>
            <a:lvl6pPr marL="1737360" marR="0" lvl="5" indent="-99060" algn="l" rtl="0">
              <a:spcBef>
                <a:spcPts val="280"/>
              </a:spcBef>
              <a:buClr>
                <a:schemeClr val="accent1"/>
              </a:buClr>
              <a:buSzPct val="100000"/>
              <a:buFont typeface="Arial"/>
              <a:buChar char="•"/>
              <a:defRPr sz="1400" b="0" i="0" u="none" strike="noStrike" cap="none">
                <a:solidFill>
                  <a:schemeClr val="dk1"/>
                </a:solidFill>
                <a:latin typeface="Calibri"/>
                <a:ea typeface="Calibri"/>
                <a:cs typeface="Calibri"/>
                <a:sym typeface="Calibri"/>
              </a:defRPr>
            </a:lvl6pPr>
            <a:lvl7pPr marL="1920240" marR="0" lvl="6" indent="-104139" algn="l" rtl="0">
              <a:spcBef>
                <a:spcPts val="280"/>
              </a:spcBef>
              <a:buClr>
                <a:schemeClr val="accent2"/>
              </a:buClr>
              <a:buSzPct val="100000"/>
              <a:buFont typeface="Arial"/>
              <a:buChar char="•"/>
              <a:defRPr sz="1400" b="0" i="0" u="none" strike="noStrike" cap="none">
                <a:solidFill>
                  <a:schemeClr val="dk1"/>
                </a:solidFill>
                <a:latin typeface="Calibri"/>
                <a:ea typeface="Calibri"/>
                <a:cs typeface="Calibri"/>
                <a:sym typeface="Calibri"/>
              </a:defRPr>
            </a:lvl7pPr>
            <a:lvl8pPr marL="2103120" marR="0" lvl="7" indent="-96520" algn="l" rtl="0">
              <a:spcBef>
                <a:spcPts val="280"/>
              </a:spcBef>
              <a:buClr>
                <a:schemeClr val="accent3"/>
              </a:buClr>
              <a:buSzPct val="100000"/>
              <a:buFont typeface="Arial"/>
              <a:buChar char="•"/>
              <a:defRPr sz="1400" b="0" i="0" u="none" strike="noStrike" cap="none">
                <a:solidFill>
                  <a:schemeClr val="dk1"/>
                </a:solidFill>
                <a:latin typeface="Calibri"/>
                <a:ea typeface="Calibri"/>
                <a:cs typeface="Calibri"/>
                <a:sym typeface="Calibri"/>
              </a:defRPr>
            </a:lvl8pPr>
            <a:lvl9pPr marL="2286000" marR="0" lvl="8" indent="-101600" algn="l" rtl="0">
              <a:spcBef>
                <a:spcPts val="280"/>
              </a:spcBef>
              <a:buClr>
                <a:schemeClr val="accent4"/>
              </a:buClr>
              <a:buSzPct val="1000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26" name="Shape 26"/>
          <p:cNvSpPr txBox="1">
            <a:spLocks noGrp="1"/>
          </p:cNvSpPr>
          <p:nvPr>
            <p:ph type="dt" idx="10"/>
          </p:nvPr>
        </p:nvSpPr>
        <p:spPr>
          <a:xfrm rot="-5400000">
            <a:off x="7551350" y="1645919"/>
            <a:ext cx="2438399" cy="365759"/>
          </a:xfrm>
          <a:prstGeom prst="rect">
            <a:avLst/>
          </a:prstGeom>
          <a:noFill/>
          <a:ln>
            <a:noFill/>
          </a:ln>
        </p:spPr>
        <p:txBody>
          <a:bodyPr lIns="91425" tIns="91425" rIns="91425" bIns="91425" anchor="ctr" anchorCtr="0"/>
          <a:lstStyle>
            <a:lvl1pPr marL="0" marR="0" lvl="0" indent="0" algn="l" rtl="0">
              <a:spcBef>
                <a:spcPts val="0"/>
              </a:spcBef>
              <a:buNone/>
              <a:defRPr sz="1200" b="0" i="0" u="none" strike="noStrike" cap="none">
                <a:solidFill>
                  <a:schemeClr val="lt2"/>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27" name="Shape 27"/>
          <p:cNvSpPr txBox="1">
            <a:spLocks noGrp="1"/>
          </p:cNvSpPr>
          <p:nvPr>
            <p:ph type="ftr" idx="11"/>
          </p:nvPr>
        </p:nvSpPr>
        <p:spPr>
          <a:xfrm rot="-5400000">
            <a:off x="7586909" y="4048759"/>
            <a:ext cx="2367281" cy="365759"/>
          </a:xfrm>
          <a:prstGeom prst="rect">
            <a:avLst/>
          </a:prstGeom>
          <a:noFill/>
          <a:ln>
            <a:noFill/>
          </a:ln>
        </p:spPr>
        <p:txBody>
          <a:bodyPr lIns="91425" tIns="91425" rIns="91425" bIns="91425" anchor="ctr" anchorCtr="0"/>
          <a:lstStyle>
            <a:lvl1pPr marL="0" marR="0" lvl="0" indent="0" algn="r" rtl="0">
              <a:spcBef>
                <a:spcPts val="0"/>
              </a:spcBef>
              <a:buNone/>
              <a:defRPr sz="1200" b="0" i="0" u="none" strike="noStrike" cap="none">
                <a:solidFill>
                  <a:schemeClr val="lt2"/>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28" name="Shape 28"/>
          <p:cNvSpPr>
            <a:spLocks noGrp="1"/>
          </p:cNvSpPr>
          <p:nvPr>
            <p:ph type="sldNum" idx="12"/>
          </p:nvPr>
        </p:nvSpPr>
        <p:spPr>
          <a:xfrm>
            <a:off x="8531788" y="5648960"/>
            <a:ext cx="548639" cy="396240"/>
          </a:xfrm>
          <a:prstGeom prst="bracketPair">
            <a:avLst/>
          </a:prstGeom>
          <a:noFill/>
          <a:ln w="19050" cap="flat" cmpd="sng">
            <a:solidFill>
              <a:srgbClr val="FFFFFF"/>
            </a:solidFill>
            <a:prstDash val="solid"/>
            <a:round/>
            <a:headEnd type="none" w="med" len="med"/>
            <a:tailEnd type="none" w="med" len="med"/>
          </a:ln>
        </p:spPr>
        <p:txBody>
          <a:bodyPr lIns="0" tIns="0" rIns="0" bIns="0" anchor="ctr" anchorCtr="0">
            <a:noAutofit/>
          </a:bodyPr>
          <a:lstStyle/>
          <a:p>
            <a:pPr marL="0" marR="0" lvl="0" indent="0" algn="ctr" rtl="0">
              <a:spcBef>
                <a:spcPts val="0"/>
              </a:spcBef>
              <a:buSzPct val="25000"/>
              <a:buNone/>
            </a:pPr>
            <a:fld id="{00000000-1234-1234-1234-123412341234}" type="slidenum">
              <a:rPr lang="pt-BR" sz="1800" b="0" i="0" u="none" strike="noStrike" cap="none">
                <a:solidFill>
                  <a:srgbClr val="FFFFFF"/>
                </a:solidFill>
                <a:latin typeface="Calibri"/>
                <a:ea typeface="Calibri"/>
                <a:cs typeface="Calibri"/>
                <a:sym typeface="Calibri"/>
              </a:rPr>
              <a:t>‹nº›</a:t>
            </a:fld>
            <a:endParaRPr lang="pt-BR" sz="1800" b="0" i="0" u="none" strike="noStrike" cap="none">
              <a:solidFill>
                <a:srgbClr val="FFFFFF"/>
              </a:solidFill>
              <a:latin typeface="Calibri"/>
              <a:ea typeface="Calibri"/>
              <a:cs typeface="Calibri"/>
              <a:sym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cSld name="Em branco">
    <p:spTree>
      <p:nvGrpSpPr>
        <p:cNvPr id="1" name="Shape 29"/>
        <p:cNvGrpSpPr/>
        <p:nvPr/>
      </p:nvGrpSpPr>
      <p:grpSpPr>
        <a:xfrm>
          <a:off x="0" y="0"/>
          <a:ext cx="0" cy="0"/>
          <a:chOff x="0" y="0"/>
          <a:chExt cx="0" cy="0"/>
        </a:xfrm>
      </p:grpSpPr>
      <p:sp>
        <p:nvSpPr>
          <p:cNvPr id="30" name="Shape 30"/>
          <p:cNvSpPr txBox="1">
            <a:spLocks noGrp="1"/>
          </p:cNvSpPr>
          <p:nvPr>
            <p:ph type="dt" idx="10"/>
          </p:nvPr>
        </p:nvSpPr>
        <p:spPr>
          <a:xfrm rot="-5400000">
            <a:off x="7551350" y="1645919"/>
            <a:ext cx="2438399" cy="365759"/>
          </a:xfrm>
          <a:prstGeom prst="rect">
            <a:avLst/>
          </a:prstGeom>
          <a:noFill/>
          <a:ln>
            <a:noFill/>
          </a:ln>
        </p:spPr>
        <p:txBody>
          <a:bodyPr lIns="91425" tIns="91425" rIns="91425" bIns="91425" anchor="ctr" anchorCtr="0"/>
          <a:lstStyle>
            <a:lvl1pPr marL="0" marR="0" lvl="0" indent="0" algn="l" rtl="0">
              <a:spcBef>
                <a:spcPts val="0"/>
              </a:spcBef>
              <a:buNone/>
              <a:defRPr sz="1200" b="0" i="0" u="none" strike="noStrike" cap="none">
                <a:solidFill>
                  <a:schemeClr val="lt2"/>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31" name="Shape 31"/>
          <p:cNvSpPr txBox="1">
            <a:spLocks noGrp="1"/>
          </p:cNvSpPr>
          <p:nvPr>
            <p:ph type="ftr" idx="11"/>
          </p:nvPr>
        </p:nvSpPr>
        <p:spPr>
          <a:xfrm rot="-5400000">
            <a:off x="7586909" y="4048759"/>
            <a:ext cx="2367281" cy="365759"/>
          </a:xfrm>
          <a:prstGeom prst="rect">
            <a:avLst/>
          </a:prstGeom>
          <a:noFill/>
          <a:ln>
            <a:noFill/>
          </a:ln>
        </p:spPr>
        <p:txBody>
          <a:bodyPr lIns="91425" tIns="91425" rIns="91425" bIns="91425" anchor="ctr" anchorCtr="0"/>
          <a:lstStyle>
            <a:lvl1pPr marL="0" marR="0" lvl="0" indent="0" algn="r" rtl="0">
              <a:spcBef>
                <a:spcPts val="0"/>
              </a:spcBef>
              <a:buNone/>
              <a:defRPr sz="1200" b="0" i="0" u="none" strike="noStrike" cap="none">
                <a:solidFill>
                  <a:schemeClr val="lt2"/>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32" name="Shape 32"/>
          <p:cNvSpPr>
            <a:spLocks noGrp="1"/>
          </p:cNvSpPr>
          <p:nvPr>
            <p:ph type="sldNum" idx="12"/>
          </p:nvPr>
        </p:nvSpPr>
        <p:spPr>
          <a:xfrm>
            <a:off x="8531788" y="5648960"/>
            <a:ext cx="548639" cy="396240"/>
          </a:xfrm>
          <a:prstGeom prst="bracketPair">
            <a:avLst/>
          </a:prstGeom>
          <a:noFill/>
          <a:ln w="19050" cap="flat" cmpd="sng">
            <a:solidFill>
              <a:srgbClr val="FFFFFF"/>
            </a:solidFill>
            <a:prstDash val="solid"/>
            <a:round/>
            <a:headEnd type="none" w="med" len="med"/>
            <a:tailEnd type="none" w="med" len="med"/>
          </a:ln>
        </p:spPr>
        <p:txBody>
          <a:bodyPr lIns="0" tIns="0" rIns="0" bIns="0" anchor="ctr" anchorCtr="0">
            <a:noAutofit/>
          </a:bodyPr>
          <a:lstStyle/>
          <a:p>
            <a:pPr marL="0" marR="0" lvl="0" indent="0" algn="ctr" rtl="0">
              <a:spcBef>
                <a:spcPts val="0"/>
              </a:spcBef>
              <a:buSzPct val="25000"/>
              <a:buNone/>
            </a:pPr>
            <a:fld id="{00000000-1234-1234-1234-123412341234}" type="slidenum">
              <a:rPr lang="pt-BR" sz="1800" b="0" i="0" u="none" strike="noStrike" cap="none">
                <a:solidFill>
                  <a:srgbClr val="FFFFFF"/>
                </a:solidFill>
                <a:latin typeface="Calibri"/>
                <a:ea typeface="Calibri"/>
                <a:cs typeface="Calibri"/>
                <a:sym typeface="Calibri"/>
              </a:rPr>
              <a:t>‹nº›</a:t>
            </a:fld>
            <a:endParaRPr lang="pt-BR" sz="1800" b="0" i="0" u="none" strike="noStrike" cap="none">
              <a:solidFill>
                <a:srgbClr val="FFFFFF"/>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Slide">
    <p:spTree>
      <p:nvGrpSpPr>
        <p:cNvPr id="1" name="Shape 33"/>
        <p:cNvGrpSpPr/>
        <p:nvPr/>
      </p:nvGrpSpPr>
      <p:grpSpPr>
        <a:xfrm>
          <a:off x="0" y="0"/>
          <a:ext cx="0" cy="0"/>
          <a:chOff x="0" y="0"/>
          <a:chExt cx="0" cy="0"/>
        </a:xfrm>
      </p:grpSpPr>
      <p:sp>
        <p:nvSpPr>
          <p:cNvPr id="34" name="Shape 34"/>
          <p:cNvSpPr txBox="1">
            <a:spLocks noGrp="1"/>
          </p:cNvSpPr>
          <p:nvPr>
            <p:ph type="title"/>
          </p:nvPr>
        </p:nvSpPr>
        <p:spPr>
          <a:xfrm>
            <a:off x="457200" y="274680"/>
            <a:ext cx="7619760" cy="1142639"/>
          </a:xfrm>
          <a:prstGeom prst="rect">
            <a:avLst/>
          </a:prstGeom>
          <a:noFill/>
          <a:ln>
            <a:noFill/>
          </a:ln>
        </p:spPr>
        <p:txBody>
          <a:bodyPr lIns="91425" tIns="91425" rIns="91425" bIns="91425" anchor="ctr" anchorCtr="0"/>
          <a:lstStyle>
            <a:lvl1pPr marL="0" marR="0" lvl="0" indent="0" algn="l" rtl="0">
              <a:spcBef>
                <a:spcPts val="0"/>
              </a:spcBef>
              <a:buClr>
                <a:schemeClr val="dk2"/>
              </a:buClr>
              <a:buFont typeface="Cambria"/>
              <a:buNone/>
              <a:defRPr sz="4600" b="0" i="0" u="none" strike="noStrike" cap="none">
                <a:solidFill>
                  <a:schemeClr val="dk2"/>
                </a:solidFill>
                <a:latin typeface="Cambria"/>
                <a:ea typeface="Cambria"/>
                <a:cs typeface="Cambria"/>
                <a:sym typeface="Cambria"/>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5" name="Shape 35"/>
          <p:cNvSpPr txBox="1">
            <a:spLocks noGrp="1"/>
          </p:cNvSpPr>
          <p:nvPr>
            <p:ph type="subTitle" idx="1"/>
          </p:nvPr>
        </p:nvSpPr>
        <p:spPr>
          <a:xfrm>
            <a:off x="457200" y="1600200"/>
            <a:ext cx="7619760" cy="4800240"/>
          </a:xfrm>
          <a:prstGeom prst="rect">
            <a:avLst/>
          </a:prstGeom>
          <a:noFill/>
          <a:ln>
            <a:noFill/>
          </a:ln>
        </p:spPr>
        <p:txBody>
          <a:bodyPr lIns="91425" tIns="91425" rIns="91425" bIns="91425" anchor="ctr" anchorCtr="0"/>
          <a:lstStyle>
            <a:lvl1pPr marL="342900" marR="0" lvl="0" indent="-88900" algn="l" rtl="0">
              <a:spcBef>
                <a:spcPts val="440"/>
              </a:spcBef>
              <a:buClr>
                <a:schemeClr val="accent1"/>
              </a:buClr>
              <a:buSzPct val="100000"/>
              <a:buFont typeface="Arial"/>
              <a:buChar char="•"/>
              <a:defRPr sz="2200" b="0" i="0" u="none" strike="noStrike" cap="none">
                <a:solidFill>
                  <a:schemeClr val="dk1"/>
                </a:solidFill>
                <a:latin typeface="Calibri"/>
                <a:ea typeface="Calibri"/>
                <a:cs typeface="Calibri"/>
                <a:sym typeface="Calibri"/>
              </a:defRPr>
            </a:lvl1pPr>
            <a:lvl2pPr marL="640080" marR="0" lvl="1" indent="-106680" algn="l" rtl="0">
              <a:spcBef>
                <a:spcPts val="400"/>
              </a:spcBef>
              <a:buClr>
                <a:schemeClr val="accent2"/>
              </a:buClr>
              <a:buSzPct val="100000"/>
              <a:buFont typeface="Arial"/>
              <a:buChar char="•"/>
              <a:defRPr sz="2000" b="0" i="0" u="none" strike="noStrike" cap="none">
                <a:solidFill>
                  <a:schemeClr val="dk1"/>
                </a:solidFill>
                <a:latin typeface="Calibri"/>
                <a:ea typeface="Calibri"/>
                <a:cs typeface="Calibri"/>
                <a:sym typeface="Calibri"/>
              </a:defRPr>
            </a:lvl2pPr>
            <a:lvl3pPr marL="1005839" marR="0" lvl="2" indent="-116839" algn="l" rtl="0">
              <a:spcBef>
                <a:spcPts val="360"/>
              </a:spcBef>
              <a:buClr>
                <a:schemeClr val="accent3"/>
              </a:buClr>
              <a:buSzPct val="100000"/>
              <a:buFont typeface="Arial"/>
              <a:buChar char="•"/>
              <a:defRPr sz="1800" b="0" i="0" u="none" strike="noStrike" cap="none">
                <a:solidFill>
                  <a:schemeClr val="dk1"/>
                </a:solidFill>
                <a:latin typeface="Calibri"/>
                <a:ea typeface="Calibri"/>
                <a:cs typeface="Calibri"/>
                <a:sym typeface="Calibri"/>
              </a:defRPr>
            </a:lvl3pPr>
            <a:lvl4pPr marL="1280160" marR="0" lvl="3" indent="-137160" algn="l" rtl="0">
              <a:spcBef>
                <a:spcPts val="320"/>
              </a:spcBef>
              <a:buClr>
                <a:schemeClr val="accent4"/>
              </a:buClr>
              <a:buSzPct val="100000"/>
              <a:buFont typeface="Arial"/>
              <a:buChar char="•"/>
              <a:defRPr sz="1600" b="0" i="0" u="none" strike="noStrike" cap="none">
                <a:solidFill>
                  <a:schemeClr val="dk1"/>
                </a:solidFill>
                <a:latin typeface="Calibri"/>
                <a:ea typeface="Calibri"/>
                <a:cs typeface="Calibri"/>
                <a:sym typeface="Calibri"/>
              </a:defRPr>
            </a:lvl4pPr>
            <a:lvl5pPr marL="1554480" marR="0" lvl="4" indent="-144780" algn="l" rtl="0">
              <a:spcBef>
                <a:spcPts val="280"/>
              </a:spcBef>
              <a:buClr>
                <a:schemeClr val="accent5"/>
              </a:buClr>
              <a:buSzPct val="100000"/>
              <a:buFont typeface="Arial"/>
              <a:buChar char="•"/>
              <a:defRPr sz="1400" b="0" i="0" u="none" strike="noStrike" cap="none">
                <a:solidFill>
                  <a:schemeClr val="dk1"/>
                </a:solidFill>
                <a:latin typeface="Calibri"/>
                <a:ea typeface="Calibri"/>
                <a:cs typeface="Calibri"/>
                <a:sym typeface="Calibri"/>
              </a:defRPr>
            </a:lvl5pPr>
            <a:lvl6pPr marL="1737360" marR="0" lvl="5" indent="-99060" algn="l" rtl="0">
              <a:spcBef>
                <a:spcPts val="280"/>
              </a:spcBef>
              <a:buClr>
                <a:schemeClr val="accent1"/>
              </a:buClr>
              <a:buSzPct val="100000"/>
              <a:buFont typeface="Arial"/>
              <a:buChar char="•"/>
              <a:defRPr sz="1400" b="0" i="0" u="none" strike="noStrike" cap="none">
                <a:solidFill>
                  <a:schemeClr val="dk1"/>
                </a:solidFill>
                <a:latin typeface="Calibri"/>
                <a:ea typeface="Calibri"/>
                <a:cs typeface="Calibri"/>
                <a:sym typeface="Calibri"/>
              </a:defRPr>
            </a:lvl6pPr>
            <a:lvl7pPr marL="1920240" marR="0" lvl="6" indent="-104139" algn="l" rtl="0">
              <a:spcBef>
                <a:spcPts val="280"/>
              </a:spcBef>
              <a:buClr>
                <a:schemeClr val="accent2"/>
              </a:buClr>
              <a:buSzPct val="100000"/>
              <a:buFont typeface="Arial"/>
              <a:buChar char="•"/>
              <a:defRPr sz="1400" b="0" i="0" u="none" strike="noStrike" cap="none">
                <a:solidFill>
                  <a:schemeClr val="dk1"/>
                </a:solidFill>
                <a:latin typeface="Calibri"/>
                <a:ea typeface="Calibri"/>
                <a:cs typeface="Calibri"/>
                <a:sym typeface="Calibri"/>
              </a:defRPr>
            </a:lvl7pPr>
            <a:lvl8pPr marL="2103120" marR="0" lvl="7" indent="-96520" algn="l" rtl="0">
              <a:spcBef>
                <a:spcPts val="280"/>
              </a:spcBef>
              <a:buClr>
                <a:schemeClr val="accent3"/>
              </a:buClr>
              <a:buSzPct val="100000"/>
              <a:buFont typeface="Arial"/>
              <a:buChar char="•"/>
              <a:defRPr sz="1400" b="0" i="0" u="none" strike="noStrike" cap="none">
                <a:solidFill>
                  <a:schemeClr val="dk1"/>
                </a:solidFill>
                <a:latin typeface="Calibri"/>
                <a:ea typeface="Calibri"/>
                <a:cs typeface="Calibri"/>
                <a:sym typeface="Calibri"/>
              </a:defRPr>
            </a:lvl8pPr>
            <a:lvl9pPr marL="2286000" marR="0" lvl="8" indent="-101600" algn="l" rtl="0">
              <a:spcBef>
                <a:spcPts val="280"/>
              </a:spcBef>
              <a:buClr>
                <a:schemeClr val="accent4"/>
              </a:buClr>
              <a:buSzPct val="100000"/>
              <a:buFont typeface="Arial"/>
              <a:buChar char="•"/>
              <a:defRPr sz="14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cSld name="Cabeçalho da Seção">
    <p:spTree>
      <p:nvGrpSpPr>
        <p:cNvPr id="1" name="Shape 36"/>
        <p:cNvGrpSpPr/>
        <p:nvPr/>
      </p:nvGrpSpPr>
      <p:grpSpPr>
        <a:xfrm>
          <a:off x="0" y="0"/>
          <a:ext cx="0" cy="0"/>
          <a:chOff x="0" y="0"/>
          <a:chExt cx="0" cy="0"/>
        </a:xfrm>
      </p:grpSpPr>
      <p:sp>
        <p:nvSpPr>
          <p:cNvPr id="37" name="Shape 37"/>
          <p:cNvSpPr txBox="1">
            <a:spLocks noGrp="1"/>
          </p:cNvSpPr>
          <p:nvPr>
            <p:ph type="title"/>
          </p:nvPr>
        </p:nvSpPr>
        <p:spPr>
          <a:xfrm>
            <a:off x="722312" y="5486400"/>
            <a:ext cx="7659687" cy="1168400"/>
          </a:xfrm>
          <a:prstGeom prst="rect">
            <a:avLst/>
          </a:prstGeom>
          <a:noFill/>
          <a:ln>
            <a:noFill/>
          </a:ln>
        </p:spPr>
        <p:txBody>
          <a:bodyPr lIns="91425" tIns="91425" rIns="91425" bIns="91425" anchor="t" anchorCtr="0"/>
          <a:lstStyle>
            <a:lvl1pPr marL="0" marR="0" lvl="0" indent="0" algn="l" rtl="0">
              <a:spcBef>
                <a:spcPts val="0"/>
              </a:spcBef>
              <a:buClr>
                <a:schemeClr val="dk2"/>
              </a:buClr>
              <a:buFont typeface="Cambria"/>
              <a:buNone/>
              <a:defRPr sz="3600" b="0" i="0" u="none" strike="noStrike" cap="none">
                <a:solidFill>
                  <a:schemeClr val="dk2"/>
                </a:solidFill>
                <a:latin typeface="Cambria"/>
                <a:ea typeface="Cambria"/>
                <a:cs typeface="Cambria"/>
                <a:sym typeface="Cambria"/>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8" name="Shape 38"/>
          <p:cNvSpPr txBox="1">
            <a:spLocks noGrp="1"/>
          </p:cNvSpPr>
          <p:nvPr>
            <p:ph type="body" idx="1"/>
          </p:nvPr>
        </p:nvSpPr>
        <p:spPr>
          <a:xfrm>
            <a:off x="722312" y="3852862"/>
            <a:ext cx="6135686" cy="1633538"/>
          </a:xfrm>
          <a:prstGeom prst="rect">
            <a:avLst/>
          </a:prstGeom>
          <a:noFill/>
          <a:ln>
            <a:noFill/>
          </a:ln>
        </p:spPr>
        <p:txBody>
          <a:bodyPr lIns="91425" tIns="91425" rIns="91425" bIns="91425" anchor="b" anchorCtr="0"/>
          <a:lstStyle>
            <a:lvl1pPr marL="0" marR="0" lvl="0" indent="0" algn="l" rtl="0">
              <a:spcBef>
                <a:spcPts val="400"/>
              </a:spcBef>
              <a:buClr>
                <a:schemeClr val="accent1"/>
              </a:buClr>
              <a:buFont typeface="Arial"/>
              <a:buNone/>
              <a:defRPr sz="2000" b="0" i="0" u="none" strike="noStrike" cap="none">
                <a:solidFill>
                  <a:srgbClr val="8C8B8A"/>
                </a:solidFill>
                <a:latin typeface="Calibri"/>
                <a:ea typeface="Calibri"/>
                <a:cs typeface="Calibri"/>
                <a:sym typeface="Calibri"/>
              </a:defRPr>
            </a:lvl1pPr>
            <a:lvl2pPr marL="457200" marR="0" lvl="1" indent="0" algn="l" rtl="0">
              <a:spcBef>
                <a:spcPts val="360"/>
              </a:spcBef>
              <a:buClr>
                <a:schemeClr val="accent2"/>
              </a:buClr>
              <a:buFont typeface="Arial"/>
              <a:buNone/>
              <a:defRPr sz="1800" b="0" i="0" u="none" strike="noStrike" cap="none">
                <a:solidFill>
                  <a:srgbClr val="8C8B8A"/>
                </a:solidFill>
                <a:latin typeface="Calibri"/>
                <a:ea typeface="Calibri"/>
                <a:cs typeface="Calibri"/>
                <a:sym typeface="Calibri"/>
              </a:defRPr>
            </a:lvl2pPr>
            <a:lvl3pPr marL="914400" marR="0" lvl="2" indent="0" algn="l" rtl="0">
              <a:spcBef>
                <a:spcPts val="320"/>
              </a:spcBef>
              <a:buClr>
                <a:schemeClr val="accent3"/>
              </a:buClr>
              <a:buFont typeface="Arial"/>
              <a:buNone/>
              <a:defRPr sz="1600" b="0" i="0" u="none" strike="noStrike" cap="none">
                <a:solidFill>
                  <a:srgbClr val="8C8B8A"/>
                </a:solidFill>
                <a:latin typeface="Calibri"/>
                <a:ea typeface="Calibri"/>
                <a:cs typeface="Calibri"/>
                <a:sym typeface="Calibri"/>
              </a:defRPr>
            </a:lvl3pPr>
            <a:lvl4pPr marL="1371600" marR="0" lvl="3" indent="0" algn="l" rtl="0">
              <a:spcBef>
                <a:spcPts val="280"/>
              </a:spcBef>
              <a:buClr>
                <a:schemeClr val="accent4"/>
              </a:buClr>
              <a:buFont typeface="Arial"/>
              <a:buNone/>
              <a:defRPr sz="1400" b="0" i="0" u="none" strike="noStrike" cap="none">
                <a:solidFill>
                  <a:srgbClr val="8C8B8A"/>
                </a:solidFill>
                <a:latin typeface="Calibri"/>
                <a:ea typeface="Calibri"/>
                <a:cs typeface="Calibri"/>
                <a:sym typeface="Calibri"/>
              </a:defRPr>
            </a:lvl4pPr>
            <a:lvl5pPr marL="1828800" marR="0" lvl="4" indent="0" algn="l" rtl="0">
              <a:spcBef>
                <a:spcPts val="280"/>
              </a:spcBef>
              <a:buClr>
                <a:schemeClr val="accent5"/>
              </a:buClr>
              <a:buFont typeface="Arial"/>
              <a:buNone/>
              <a:defRPr sz="1400" b="0" i="0" u="none" strike="noStrike" cap="none">
                <a:solidFill>
                  <a:srgbClr val="8C8B8A"/>
                </a:solidFill>
                <a:latin typeface="Calibri"/>
                <a:ea typeface="Calibri"/>
                <a:cs typeface="Calibri"/>
                <a:sym typeface="Calibri"/>
              </a:defRPr>
            </a:lvl5pPr>
            <a:lvl6pPr marL="2286000" marR="0" lvl="5" indent="0" algn="l" rtl="0">
              <a:spcBef>
                <a:spcPts val="280"/>
              </a:spcBef>
              <a:buClr>
                <a:schemeClr val="accent1"/>
              </a:buClr>
              <a:buFont typeface="Arial"/>
              <a:buNone/>
              <a:defRPr sz="1400" b="0" i="0" u="none" strike="noStrike" cap="none">
                <a:solidFill>
                  <a:srgbClr val="8C8B8A"/>
                </a:solidFill>
                <a:latin typeface="Calibri"/>
                <a:ea typeface="Calibri"/>
                <a:cs typeface="Calibri"/>
                <a:sym typeface="Calibri"/>
              </a:defRPr>
            </a:lvl6pPr>
            <a:lvl7pPr marL="2743200" marR="0" lvl="6" indent="0" algn="l" rtl="0">
              <a:spcBef>
                <a:spcPts val="280"/>
              </a:spcBef>
              <a:buClr>
                <a:schemeClr val="accent2"/>
              </a:buClr>
              <a:buFont typeface="Arial"/>
              <a:buNone/>
              <a:defRPr sz="1400" b="0" i="0" u="none" strike="noStrike" cap="none">
                <a:solidFill>
                  <a:srgbClr val="8C8B8A"/>
                </a:solidFill>
                <a:latin typeface="Calibri"/>
                <a:ea typeface="Calibri"/>
                <a:cs typeface="Calibri"/>
                <a:sym typeface="Calibri"/>
              </a:defRPr>
            </a:lvl7pPr>
            <a:lvl8pPr marL="3200400" marR="0" lvl="7" indent="0" algn="l" rtl="0">
              <a:spcBef>
                <a:spcPts val="280"/>
              </a:spcBef>
              <a:buClr>
                <a:schemeClr val="accent3"/>
              </a:buClr>
              <a:buFont typeface="Arial"/>
              <a:buNone/>
              <a:defRPr sz="1400" b="0" i="0" u="none" strike="noStrike" cap="none">
                <a:solidFill>
                  <a:srgbClr val="8C8B8A"/>
                </a:solidFill>
                <a:latin typeface="Calibri"/>
                <a:ea typeface="Calibri"/>
                <a:cs typeface="Calibri"/>
                <a:sym typeface="Calibri"/>
              </a:defRPr>
            </a:lvl8pPr>
            <a:lvl9pPr marL="3657600" marR="0" lvl="8" indent="0" algn="l" rtl="0">
              <a:spcBef>
                <a:spcPts val="280"/>
              </a:spcBef>
              <a:buClr>
                <a:schemeClr val="accent4"/>
              </a:buClr>
              <a:buFont typeface="Arial"/>
              <a:buNone/>
              <a:defRPr sz="1400" b="0" i="0" u="none" strike="noStrike" cap="none">
                <a:solidFill>
                  <a:srgbClr val="8C8B8A"/>
                </a:solidFill>
                <a:latin typeface="Calibri"/>
                <a:ea typeface="Calibri"/>
                <a:cs typeface="Calibri"/>
                <a:sym typeface="Calibri"/>
              </a:defRPr>
            </a:lvl9pPr>
          </a:lstStyle>
          <a:p>
            <a:endParaRPr/>
          </a:p>
        </p:txBody>
      </p:sp>
      <p:sp>
        <p:nvSpPr>
          <p:cNvPr id="39" name="Shape 39"/>
          <p:cNvSpPr txBox="1">
            <a:spLocks noGrp="1"/>
          </p:cNvSpPr>
          <p:nvPr>
            <p:ph type="dt" idx="10"/>
          </p:nvPr>
        </p:nvSpPr>
        <p:spPr>
          <a:xfrm rot="-5400000">
            <a:off x="7551350" y="1645919"/>
            <a:ext cx="2438399" cy="365759"/>
          </a:xfrm>
          <a:prstGeom prst="rect">
            <a:avLst/>
          </a:prstGeom>
          <a:noFill/>
          <a:ln>
            <a:noFill/>
          </a:ln>
        </p:spPr>
        <p:txBody>
          <a:bodyPr lIns="91425" tIns="91425" rIns="91425" bIns="91425" anchor="ctr" anchorCtr="0"/>
          <a:lstStyle>
            <a:lvl1pPr marL="0" marR="0" lvl="0" indent="0" algn="l" rtl="0">
              <a:spcBef>
                <a:spcPts val="0"/>
              </a:spcBef>
              <a:buNone/>
              <a:defRPr sz="1200">
                <a:solidFill>
                  <a:schemeClr val="lt2"/>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40" name="Shape 40"/>
          <p:cNvSpPr txBox="1">
            <a:spLocks noGrp="1"/>
          </p:cNvSpPr>
          <p:nvPr>
            <p:ph type="ftr" idx="11"/>
          </p:nvPr>
        </p:nvSpPr>
        <p:spPr>
          <a:xfrm rot="-5400000">
            <a:off x="7586909" y="4048759"/>
            <a:ext cx="2367281" cy="365759"/>
          </a:xfrm>
          <a:prstGeom prst="rect">
            <a:avLst/>
          </a:prstGeom>
          <a:noFill/>
          <a:ln>
            <a:noFill/>
          </a:ln>
        </p:spPr>
        <p:txBody>
          <a:bodyPr lIns="91425" tIns="91425" rIns="91425" bIns="91425" anchor="ctr" anchorCtr="0"/>
          <a:lstStyle>
            <a:lvl1pPr marL="0" marR="0" lvl="0" indent="0" algn="r" rtl="0">
              <a:spcBef>
                <a:spcPts val="0"/>
              </a:spcBef>
              <a:buNone/>
              <a:defRPr sz="1200">
                <a:solidFill>
                  <a:schemeClr val="lt2"/>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41" name="Shape 41"/>
          <p:cNvSpPr>
            <a:spLocks noGrp="1"/>
          </p:cNvSpPr>
          <p:nvPr>
            <p:ph type="sldNum" idx="12"/>
          </p:nvPr>
        </p:nvSpPr>
        <p:spPr>
          <a:xfrm>
            <a:off x="8531788" y="5648960"/>
            <a:ext cx="548639" cy="396240"/>
          </a:xfrm>
          <a:prstGeom prst="bracketPair">
            <a:avLst/>
          </a:prstGeom>
          <a:noFill/>
          <a:ln w="19050" cap="flat" cmpd="sng">
            <a:solidFill>
              <a:srgbClr val="FFFFFF"/>
            </a:solidFill>
            <a:prstDash val="solid"/>
            <a:round/>
            <a:headEnd type="none" w="med" len="med"/>
            <a:tailEnd type="none" w="med" len="med"/>
          </a:ln>
        </p:spPr>
        <p:txBody>
          <a:bodyPr lIns="0" tIns="0" rIns="0" bIns="0" anchor="ctr" anchorCtr="0">
            <a:noAutofit/>
          </a:bodyPr>
          <a:lstStyle/>
          <a:p>
            <a:pPr marL="0" marR="0" lvl="0" indent="0" algn="ctr" rtl="0">
              <a:spcBef>
                <a:spcPts val="0"/>
              </a:spcBef>
              <a:buSzPct val="25000"/>
              <a:buNone/>
            </a:pPr>
            <a:fld id="{00000000-1234-1234-1234-123412341234}" type="slidenum">
              <a:rPr lang="pt-BR" sz="1800">
                <a:solidFill>
                  <a:srgbClr val="FFFFFF"/>
                </a:solidFill>
                <a:latin typeface="Calibri"/>
                <a:ea typeface="Calibri"/>
                <a:cs typeface="Calibri"/>
                <a:sym typeface="Calibri"/>
              </a:rPr>
              <a:t>‹nº›</a:t>
            </a:fld>
            <a:endParaRPr lang="pt-BR" sz="1800">
              <a:solidFill>
                <a:srgbClr val="FFFFFF"/>
              </a:solidFill>
              <a:latin typeface="Calibri"/>
              <a:ea typeface="Calibri"/>
              <a:cs typeface="Calibri"/>
              <a:sym typeface="Calibri"/>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cSld name="Duas Partes de Conteúdo">
    <p:spTree>
      <p:nvGrpSpPr>
        <p:cNvPr id="1" name="Shape 42"/>
        <p:cNvGrpSpPr/>
        <p:nvPr/>
      </p:nvGrpSpPr>
      <p:grpSpPr>
        <a:xfrm>
          <a:off x="0" y="0"/>
          <a:ext cx="0" cy="0"/>
          <a:chOff x="0" y="0"/>
          <a:chExt cx="0" cy="0"/>
        </a:xfrm>
      </p:grpSpPr>
      <p:sp>
        <p:nvSpPr>
          <p:cNvPr id="43" name="Shape 43"/>
          <p:cNvSpPr txBox="1">
            <a:spLocks noGrp="1"/>
          </p:cNvSpPr>
          <p:nvPr>
            <p:ph type="title"/>
          </p:nvPr>
        </p:nvSpPr>
        <p:spPr>
          <a:xfrm>
            <a:off x="457200" y="274637"/>
            <a:ext cx="7619999" cy="1143000"/>
          </a:xfrm>
          <a:prstGeom prst="rect">
            <a:avLst/>
          </a:prstGeom>
          <a:noFill/>
          <a:ln>
            <a:noFill/>
          </a:ln>
        </p:spPr>
        <p:txBody>
          <a:bodyPr lIns="91425" tIns="91425" rIns="91425" bIns="91425" anchor="ctr" anchorCtr="0"/>
          <a:lstStyle>
            <a:lvl1pPr marL="0" marR="0" lvl="0" indent="0" algn="l" rtl="0">
              <a:spcBef>
                <a:spcPts val="0"/>
              </a:spcBef>
              <a:buClr>
                <a:schemeClr val="dk2"/>
              </a:buClr>
              <a:buFont typeface="Cambria"/>
              <a:buNone/>
              <a:defRPr sz="4600" b="0" i="0" u="none" strike="noStrike" cap="none">
                <a:solidFill>
                  <a:schemeClr val="dk2"/>
                </a:solidFill>
                <a:latin typeface="Cambria"/>
                <a:ea typeface="Cambria"/>
                <a:cs typeface="Cambria"/>
                <a:sym typeface="Cambria"/>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44" name="Shape 44"/>
          <p:cNvSpPr txBox="1">
            <a:spLocks noGrp="1"/>
          </p:cNvSpPr>
          <p:nvPr>
            <p:ph type="body" idx="1"/>
          </p:nvPr>
        </p:nvSpPr>
        <p:spPr>
          <a:xfrm>
            <a:off x="457200" y="1536191"/>
            <a:ext cx="3657600" cy="4590288"/>
          </a:xfrm>
          <a:prstGeom prst="rect">
            <a:avLst/>
          </a:prstGeom>
          <a:noFill/>
          <a:ln>
            <a:noFill/>
          </a:ln>
        </p:spPr>
        <p:txBody>
          <a:bodyPr lIns="91425" tIns="91425" rIns="91425" bIns="91425" anchor="t" anchorCtr="0"/>
          <a:lstStyle>
            <a:lvl1pPr marL="342900" marR="0" lvl="0" indent="-50800" algn="l" rtl="0">
              <a:spcBef>
                <a:spcPts val="560"/>
              </a:spcBef>
              <a:buClr>
                <a:schemeClr val="accent1"/>
              </a:buClr>
              <a:buSzPct val="100000"/>
              <a:buFont typeface="Arial"/>
              <a:buChar char="•"/>
              <a:defRPr sz="2800" b="0" i="0" u="none" strike="noStrike" cap="none">
                <a:solidFill>
                  <a:schemeClr val="dk1"/>
                </a:solidFill>
                <a:latin typeface="Calibri"/>
                <a:ea typeface="Calibri"/>
                <a:cs typeface="Calibri"/>
                <a:sym typeface="Calibri"/>
              </a:defRPr>
            </a:lvl1pPr>
            <a:lvl2pPr marL="640080" marR="0" lvl="1" indent="-81280" algn="l" rtl="0">
              <a:spcBef>
                <a:spcPts val="480"/>
              </a:spcBef>
              <a:buClr>
                <a:schemeClr val="accent2"/>
              </a:buClr>
              <a:buSzPct val="100000"/>
              <a:buFont typeface="Arial"/>
              <a:buChar char="•"/>
              <a:defRPr sz="2400" b="0" i="0" u="none" strike="noStrike" cap="none">
                <a:solidFill>
                  <a:schemeClr val="dk1"/>
                </a:solidFill>
                <a:latin typeface="Calibri"/>
                <a:ea typeface="Calibri"/>
                <a:cs typeface="Calibri"/>
                <a:sym typeface="Calibri"/>
              </a:defRPr>
            </a:lvl2pPr>
            <a:lvl3pPr marL="1005839" marR="0" lvl="2" indent="-104139" algn="l" rtl="0">
              <a:spcBef>
                <a:spcPts val="400"/>
              </a:spcBef>
              <a:buClr>
                <a:schemeClr val="accent3"/>
              </a:buClr>
              <a:buSzPct val="100000"/>
              <a:buFont typeface="Arial"/>
              <a:buChar char="•"/>
              <a:defRPr sz="2000" b="0" i="0" u="none" strike="noStrike" cap="none">
                <a:solidFill>
                  <a:schemeClr val="dk1"/>
                </a:solidFill>
                <a:latin typeface="Calibri"/>
                <a:ea typeface="Calibri"/>
                <a:cs typeface="Calibri"/>
                <a:sym typeface="Calibri"/>
              </a:defRPr>
            </a:lvl3pPr>
            <a:lvl4pPr marL="1280160" marR="0" lvl="3" indent="-124460" algn="l" rtl="0">
              <a:spcBef>
                <a:spcPts val="360"/>
              </a:spcBef>
              <a:buClr>
                <a:schemeClr val="accent4"/>
              </a:buClr>
              <a:buSzPct val="100000"/>
              <a:buFont typeface="Arial"/>
              <a:buChar char="•"/>
              <a:defRPr sz="1800" b="0" i="0" u="none" strike="noStrike" cap="none">
                <a:solidFill>
                  <a:schemeClr val="dk1"/>
                </a:solidFill>
                <a:latin typeface="Calibri"/>
                <a:ea typeface="Calibri"/>
                <a:cs typeface="Calibri"/>
                <a:sym typeface="Calibri"/>
              </a:defRPr>
            </a:lvl4pPr>
            <a:lvl5pPr marL="1554480" marR="0" lvl="4" indent="-119380" algn="l" rtl="0">
              <a:spcBef>
                <a:spcPts val="360"/>
              </a:spcBef>
              <a:buClr>
                <a:schemeClr val="accent5"/>
              </a:buClr>
              <a:buSzPct val="100000"/>
              <a:buFont typeface="Arial"/>
              <a:buChar char="•"/>
              <a:defRPr sz="1800" b="0" i="0" u="none" strike="noStrike" cap="none">
                <a:solidFill>
                  <a:schemeClr val="dk1"/>
                </a:solidFill>
                <a:latin typeface="Calibri"/>
                <a:ea typeface="Calibri"/>
                <a:cs typeface="Calibri"/>
                <a:sym typeface="Calibri"/>
              </a:defRPr>
            </a:lvl5pPr>
            <a:lvl6pPr marL="1737360" marR="0" lvl="5" indent="-73660" algn="l" rtl="0">
              <a:spcBef>
                <a:spcPts val="360"/>
              </a:spcBef>
              <a:buClr>
                <a:schemeClr val="accent1"/>
              </a:buClr>
              <a:buSzPct val="100000"/>
              <a:buFont typeface="Arial"/>
              <a:buChar char="•"/>
              <a:defRPr sz="1800" b="0" i="0" u="none" strike="noStrike" cap="none">
                <a:solidFill>
                  <a:schemeClr val="dk1"/>
                </a:solidFill>
                <a:latin typeface="Calibri"/>
                <a:ea typeface="Calibri"/>
                <a:cs typeface="Calibri"/>
                <a:sym typeface="Calibri"/>
              </a:defRPr>
            </a:lvl6pPr>
            <a:lvl7pPr marL="1920240" marR="0" lvl="6" indent="-78739" algn="l" rtl="0">
              <a:spcBef>
                <a:spcPts val="360"/>
              </a:spcBef>
              <a:buClr>
                <a:schemeClr val="accent2"/>
              </a:buClr>
              <a:buSzPct val="100000"/>
              <a:buFont typeface="Arial"/>
              <a:buChar char="•"/>
              <a:defRPr sz="1800" b="0" i="0" u="none" strike="noStrike" cap="none">
                <a:solidFill>
                  <a:schemeClr val="dk1"/>
                </a:solidFill>
                <a:latin typeface="Calibri"/>
                <a:ea typeface="Calibri"/>
                <a:cs typeface="Calibri"/>
                <a:sym typeface="Calibri"/>
              </a:defRPr>
            </a:lvl7pPr>
            <a:lvl8pPr marL="2103120" marR="0" lvl="7" indent="-71120" algn="l" rtl="0">
              <a:spcBef>
                <a:spcPts val="360"/>
              </a:spcBef>
              <a:buClr>
                <a:schemeClr val="accent3"/>
              </a:buClr>
              <a:buSzPct val="100000"/>
              <a:buFont typeface="Arial"/>
              <a:buChar char="•"/>
              <a:defRPr sz="1800" b="0" i="0" u="none" strike="noStrike" cap="none">
                <a:solidFill>
                  <a:schemeClr val="dk1"/>
                </a:solidFill>
                <a:latin typeface="Calibri"/>
                <a:ea typeface="Calibri"/>
                <a:cs typeface="Calibri"/>
                <a:sym typeface="Calibri"/>
              </a:defRPr>
            </a:lvl8pPr>
            <a:lvl9pPr marL="2286000" marR="0" lvl="8" indent="-76200" algn="l" rtl="0">
              <a:spcBef>
                <a:spcPts val="360"/>
              </a:spcBef>
              <a:buClr>
                <a:schemeClr val="accent4"/>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5" name="Shape 45"/>
          <p:cNvSpPr txBox="1">
            <a:spLocks noGrp="1"/>
          </p:cNvSpPr>
          <p:nvPr>
            <p:ph type="body" idx="2"/>
          </p:nvPr>
        </p:nvSpPr>
        <p:spPr>
          <a:xfrm>
            <a:off x="4419600" y="1536191"/>
            <a:ext cx="3657600" cy="4590288"/>
          </a:xfrm>
          <a:prstGeom prst="rect">
            <a:avLst/>
          </a:prstGeom>
          <a:noFill/>
          <a:ln>
            <a:noFill/>
          </a:ln>
        </p:spPr>
        <p:txBody>
          <a:bodyPr lIns="91425" tIns="91425" rIns="91425" bIns="91425" anchor="t" anchorCtr="0"/>
          <a:lstStyle>
            <a:lvl1pPr marL="342900" marR="0" lvl="0" indent="-50800" algn="l" rtl="0">
              <a:spcBef>
                <a:spcPts val="560"/>
              </a:spcBef>
              <a:buClr>
                <a:schemeClr val="accent1"/>
              </a:buClr>
              <a:buSzPct val="100000"/>
              <a:buFont typeface="Arial"/>
              <a:buChar char="•"/>
              <a:defRPr sz="2800" b="0" i="0" u="none" strike="noStrike" cap="none">
                <a:solidFill>
                  <a:schemeClr val="dk1"/>
                </a:solidFill>
                <a:latin typeface="Calibri"/>
                <a:ea typeface="Calibri"/>
                <a:cs typeface="Calibri"/>
                <a:sym typeface="Calibri"/>
              </a:defRPr>
            </a:lvl1pPr>
            <a:lvl2pPr marL="640080" marR="0" lvl="1" indent="-81280" algn="l" rtl="0">
              <a:spcBef>
                <a:spcPts val="480"/>
              </a:spcBef>
              <a:buClr>
                <a:schemeClr val="accent2"/>
              </a:buClr>
              <a:buSzPct val="100000"/>
              <a:buFont typeface="Arial"/>
              <a:buChar char="•"/>
              <a:defRPr sz="2400" b="0" i="0" u="none" strike="noStrike" cap="none">
                <a:solidFill>
                  <a:schemeClr val="dk1"/>
                </a:solidFill>
                <a:latin typeface="Calibri"/>
                <a:ea typeface="Calibri"/>
                <a:cs typeface="Calibri"/>
                <a:sym typeface="Calibri"/>
              </a:defRPr>
            </a:lvl2pPr>
            <a:lvl3pPr marL="1005839" marR="0" lvl="2" indent="-104139" algn="l" rtl="0">
              <a:spcBef>
                <a:spcPts val="400"/>
              </a:spcBef>
              <a:buClr>
                <a:schemeClr val="accent3"/>
              </a:buClr>
              <a:buSzPct val="100000"/>
              <a:buFont typeface="Arial"/>
              <a:buChar char="•"/>
              <a:defRPr sz="2000" b="0" i="0" u="none" strike="noStrike" cap="none">
                <a:solidFill>
                  <a:schemeClr val="dk1"/>
                </a:solidFill>
                <a:latin typeface="Calibri"/>
                <a:ea typeface="Calibri"/>
                <a:cs typeface="Calibri"/>
                <a:sym typeface="Calibri"/>
              </a:defRPr>
            </a:lvl3pPr>
            <a:lvl4pPr marL="1280160" marR="0" lvl="3" indent="-124460" algn="l" rtl="0">
              <a:spcBef>
                <a:spcPts val="360"/>
              </a:spcBef>
              <a:buClr>
                <a:schemeClr val="accent4"/>
              </a:buClr>
              <a:buSzPct val="100000"/>
              <a:buFont typeface="Arial"/>
              <a:buChar char="•"/>
              <a:defRPr sz="1800" b="0" i="0" u="none" strike="noStrike" cap="none">
                <a:solidFill>
                  <a:schemeClr val="dk1"/>
                </a:solidFill>
                <a:latin typeface="Calibri"/>
                <a:ea typeface="Calibri"/>
                <a:cs typeface="Calibri"/>
                <a:sym typeface="Calibri"/>
              </a:defRPr>
            </a:lvl4pPr>
            <a:lvl5pPr marL="1554480" marR="0" lvl="4" indent="-119380" algn="l" rtl="0">
              <a:spcBef>
                <a:spcPts val="360"/>
              </a:spcBef>
              <a:buClr>
                <a:schemeClr val="accent5"/>
              </a:buClr>
              <a:buSzPct val="100000"/>
              <a:buFont typeface="Arial"/>
              <a:buChar char="•"/>
              <a:defRPr sz="1800" b="0" i="0" u="none" strike="noStrike" cap="none">
                <a:solidFill>
                  <a:schemeClr val="dk1"/>
                </a:solidFill>
                <a:latin typeface="Calibri"/>
                <a:ea typeface="Calibri"/>
                <a:cs typeface="Calibri"/>
                <a:sym typeface="Calibri"/>
              </a:defRPr>
            </a:lvl5pPr>
            <a:lvl6pPr marL="1737360" marR="0" lvl="5" indent="-73660" algn="l" rtl="0">
              <a:spcBef>
                <a:spcPts val="360"/>
              </a:spcBef>
              <a:buClr>
                <a:schemeClr val="accent1"/>
              </a:buClr>
              <a:buSzPct val="100000"/>
              <a:buFont typeface="Arial"/>
              <a:buChar char="•"/>
              <a:defRPr sz="1800" b="0" i="0" u="none" strike="noStrike" cap="none">
                <a:solidFill>
                  <a:schemeClr val="dk1"/>
                </a:solidFill>
                <a:latin typeface="Calibri"/>
                <a:ea typeface="Calibri"/>
                <a:cs typeface="Calibri"/>
                <a:sym typeface="Calibri"/>
              </a:defRPr>
            </a:lvl6pPr>
            <a:lvl7pPr marL="1920240" marR="0" lvl="6" indent="-78739" algn="l" rtl="0">
              <a:spcBef>
                <a:spcPts val="360"/>
              </a:spcBef>
              <a:buClr>
                <a:schemeClr val="accent2"/>
              </a:buClr>
              <a:buSzPct val="100000"/>
              <a:buFont typeface="Arial"/>
              <a:buChar char="•"/>
              <a:defRPr sz="1800" b="0" i="0" u="none" strike="noStrike" cap="none">
                <a:solidFill>
                  <a:schemeClr val="dk1"/>
                </a:solidFill>
                <a:latin typeface="Calibri"/>
                <a:ea typeface="Calibri"/>
                <a:cs typeface="Calibri"/>
                <a:sym typeface="Calibri"/>
              </a:defRPr>
            </a:lvl7pPr>
            <a:lvl8pPr marL="2103120" marR="0" lvl="7" indent="-71120" algn="l" rtl="0">
              <a:spcBef>
                <a:spcPts val="360"/>
              </a:spcBef>
              <a:buClr>
                <a:schemeClr val="accent3"/>
              </a:buClr>
              <a:buSzPct val="100000"/>
              <a:buFont typeface="Arial"/>
              <a:buChar char="•"/>
              <a:defRPr sz="1800" b="0" i="0" u="none" strike="noStrike" cap="none">
                <a:solidFill>
                  <a:schemeClr val="dk1"/>
                </a:solidFill>
                <a:latin typeface="Calibri"/>
                <a:ea typeface="Calibri"/>
                <a:cs typeface="Calibri"/>
                <a:sym typeface="Calibri"/>
              </a:defRPr>
            </a:lvl8pPr>
            <a:lvl9pPr marL="2286000" marR="0" lvl="8" indent="-76200" algn="l" rtl="0">
              <a:spcBef>
                <a:spcPts val="360"/>
              </a:spcBef>
              <a:buClr>
                <a:schemeClr val="accent4"/>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6" name="Shape 46"/>
          <p:cNvSpPr txBox="1">
            <a:spLocks noGrp="1"/>
          </p:cNvSpPr>
          <p:nvPr>
            <p:ph type="dt" idx="10"/>
          </p:nvPr>
        </p:nvSpPr>
        <p:spPr>
          <a:xfrm rot="-5400000">
            <a:off x="7551350" y="1645919"/>
            <a:ext cx="2438399" cy="365759"/>
          </a:xfrm>
          <a:prstGeom prst="rect">
            <a:avLst/>
          </a:prstGeom>
          <a:noFill/>
          <a:ln>
            <a:noFill/>
          </a:ln>
        </p:spPr>
        <p:txBody>
          <a:bodyPr lIns="91425" tIns="91425" rIns="91425" bIns="91425" anchor="ctr" anchorCtr="0"/>
          <a:lstStyle>
            <a:lvl1pPr marL="0" marR="0" lvl="0" indent="0" algn="l" rtl="0">
              <a:spcBef>
                <a:spcPts val="0"/>
              </a:spcBef>
              <a:buNone/>
              <a:defRPr sz="1200">
                <a:solidFill>
                  <a:schemeClr val="lt2"/>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47" name="Shape 47"/>
          <p:cNvSpPr txBox="1">
            <a:spLocks noGrp="1"/>
          </p:cNvSpPr>
          <p:nvPr>
            <p:ph type="ftr" idx="11"/>
          </p:nvPr>
        </p:nvSpPr>
        <p:spPr>
          <a:xfrm rot="-5400000">
            <a:off x="7586909" y="4048759"/>
            <a:ext cx="2367281" cy="365759"/>
          </a:xfrm>
          <a:prstGeom prst="rect">
            <a:avLst/>
          </a:prstGeom>
          <a:noFill/>
          <a:ln>
            <a:noFill/>
          </a:ln>
        </p:spPr>
        <p:txBody>
          <a:bodyPr lIns="91425" tIns="91425" rIns="91425" bIns="91425" anchor="ctr" anchorCtr="0"/>
          <a:lstStyle>
            <a:lvl1pPr marL="0" marR="0" lvl="0" indent="0" algn="r" rtl="0">
              <a:spcBef>
                <a:spcPts val="0"/>
              </a:spcBef>
              <a:buNone/>
              <a:defRPr sz="1200">
                <a:solidFill>
                  <a:schemeClr val="lt2"/>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48" name="Shape 48"/>
          <p:cNvSpPr>
            <a:spLocks noGrp="1"/>
          </p:cNvSpPr>
          <p:nvPr>
            <p:ph type="sldNum" idx="12"/>
          </p:nvPr>
        </p:nvSpPr>
        <p:spPr>
          <a:xfrm>
            <a:off x="8531788" y="5648960"/>
            <a:ext cx="548639" cy="396240"/>
          </a:xfrm>
          <a:prstGeom prst="bracketPair">
            <a:avLst/>
          </a:prstGeom>
          <a:noFill/>
          <a:ln w="19050" cap="flat" cmpd="sng">
            <a:solidFill>
              <a:srgbClr val="FFFFFF"/>
            </a:solidFill>
            <a:prstDash val="solid"/>
            <a:round/>
            <a:headEnd type="none" w="med" len="med"/>
            <a:tailEnd type="none" w="med" len="med"/>
          </a:ln>
        </p:spPr>
        <p:txBody>
          <a:bodyPr lIns="0" tIns="0" rIns="0" bIns="0" anchor="ctr" anchorCtr="0">
            <a:noAutofit/>
          </a:bodyPr>
          <a:lstStyle/>
          <a:p>
            <a:pPr marL="0" marR="0" lvl="0" indent="0" algn="ctr" rtl="0">
              <a:spcBef>
                <a:spcPts val="0"/>
              </a:spcBef>
              <a:buSzPct val="25000"/>
              <a:buNone/>
            </a:pPr>
            <a:fld id="{00000000-1234-1234-1234-123412341234}" type="slidenum">
              <a:rPr lang="pt-BR" sz="1800">
                <a:solidFill>
                  <a:srgbClr val="FFFFFF"/>
                </a:solidFill>
                <a:latin typeface="Calibri"/>
                <a:ea typeface="Calibri"/>
                <a:cs typeface="Calibri"/>
                <a:sym typeface="Calibri"/>
              </a:rPr>
              <a:t>‹nº›</a:t>
            </a:fld>
            <a:endParaRPr lang="pt-BR" sz="1800">
              <a:solidFill>
                <a:srgbClr val="FFFFFF"/>
              </a:solidFill>
              <a:latin typeface="Calibri"/>
              <a:ea typeface="Calibri"/>
              <a:cs typeface="Calibri"/>
              <a:sym typeface="Calibri"/>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cSld name="Comparação">
    <p:spTree>
      <p:nvGrpSpPr>
        <p:cNvPr id="1" name="Shape 49"/>
        <p:cNvGrpSpPr/>
        <p:nvPr/>
      </p:nvGrpSpPr>
      <p:grpSpPr>
        <a:xfrm>
          <a:off x="0" y="0"/>
          <a:ext cx="0" cy="0"/>
          <a:chOff x="0" y="0"/>
          <a:chExt cx="0" cy="0"/>
        </a:xfrm>
      </p:grpSpPr>
      <p:sp>
        <p:nvSpPr>
          <p:cNvPr id="50" name="Shape 50"/>
          <p:cNvSpPr txBox="1">
            <a:spLocks noGrp="1"/>
          </p:cNvSpPr>
          <p:nvPr>
            <p:ph type="title"/>
          </p:nvPr>
        </p:nvSpPr>
        <p:spPr>
          <a:xfrm>
            <a:off x="457200" y="274637"/>
            <a:ext cx="7619999" cy="1143000"/>
          </a:xfrm>
          <a:prstGeom prst="rect">
            <a:avLst/>
          </a:prstGeom>
          <a:noFill/>
          <a:ln>
            <a:noFill/>
          </a:ln>
        </p:spPr>
        <p:txBody>
          <a:bodyPr lIns="91425" tIns="91425" rIns="91425" bIns="91425" anchor="ctr" anchorCtr="0"/>
          <a:lstStyle>
            <a:lvl1pPr marL="0" marR="0" lvl="0" indent="0" algn="l" rtl="0">
              <a:spcBef>
                <a:spcPts val="0"/>
              </a:spcBef>
              <a:buClr>
                <a:schemeClr val="dk2"/>
              </a:buClr>
              <a:buFont typeface="Cambria"/>
              <a:buNone/>
              <a:defRPr sz="4600" b="0" i="0" u="none" strike="noStrike" cap="none">
                <a:solidFill>
                  <a:schemeClr val="dk2"/>
                </a:solidFill>
                <a:latin typeface="Cambria"/>
                <a:ea typeface="Cambria"/>
                <a:cs typeface="Cambria"/>
                <a:sym typeface="Cambria"/>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51" name="Shape 51"/>
          <p:cNvSpPr txBox="1">
            <a:spLocks noGrp="1"/>
          </p:cNvSpPr>
          <p:nvPr>
            <p:ph type="body" idx="1"/>
          </p:nvPr>
        </p:nvSpPr>
        <p:spPr>
          <a:xfrm>
            <a:off x="457200" y="1535112"/>
            <a:ext cx="3657600" cy="639762"/>
          </a:xfrm>
          <a:prstGeom prst="rect">
            <a:avLst/>
          </a:prstGeom>
          <a:noFill/>
          <a:ln>
            <a:noFill/>
          </a:ln>
        </p:spPr>
        <p:txBody>
          <a:bodyPr lIns="91425" tIns="91425" rIns="91425" bIns="91425" anchor="b" anchorCtr="0"/>
          <a:lstStyle>
            <a:lvl1pPr marL="0" marR="0" lvl="0" indent="0" algn="ctr" rtl="0">
              <a:spcBef>
                <a:spcPts val="400"/>
              </a:spcBef>
              <a:buClr>
                <a:schemeClr val="accent1"/>
              </a:buClr>
              <a:buFont typeface="Arial"/>
              <a:buNone/>
              <a:defRPr sz="2000" b="1" i="0" u="none" strike="noStrike" cap="none">
                <a:solidFill>
                  <a:schemeClr val="dk2"/>
                </a:solidFill>
                <a:latin typeface="Calibri"/>
                <a:ea typeface="Calibri"/>
                <a:cs typeface="Calibri"/>
                <a:sym typeface="Calibri"/>
              </a:defRPr>
            </a:lvl1pPr>
            <a:lvl2pPr marL="457200" marR="0" lvl="1" indent="0" algn="l" rtl="0">
              <a:spcBef>
                <a:spcPts val="400"/>
              </a:spcBef>
              <a:buClr>
                <a:schemeClr val="accent2"/>
              </a:buClr>
              <a:buFont typeface="Arial"/>
              <a:buNone/>
              <a:defRPr sz="2000" b="1" i="0" u="none" strike="noStrike" cap="none">
                <a:solidFill>
                  <a:schemeClr val="dk1"/>
                </a:solidFill>
                <a:latin typeface="Calibri"/>
                <a:ea typeface="Calibri"/>
                <a:cs typeface="Calibri"/>
                <a:sym typeface="Calibri"/>
              </a:defRPr>
            </a:lvl2pPr>
            <a:lvl3pPr marL="914400" marR="0" lvl="2" indent="0" algn="l" rtl="0">
              <a:spcBef>
                <a:spcPts val="360"/>
              </a:spcBef>
              <a:buClr>
                <a:schemeClr val="accent3"/>
              </a:buClr>
              <a:buFont typeface="Arial"/>
              <a:buNone/>
              <a:defRPr sz="1800" b="1" i="0" u="none" strike="noStrike" cap="none">
                <a:solidFill>
                  <a:schemeClr val="dk1"/>
                </a:solidFill>
                <a:latin typeface="Calibri"/>
                <a:ea typeface="Calibri"/>
                <a:cs typeface="Calibri"/>
                <a:sym typeface="Calibri"/>
              </a:defRPr>
            </a:lvl3pPr>
            <a:lvl4pPr marL="1371600" marR="0" lvl="3" indent="0" algn="l" rtl="0">
              <a:spcBef>
                <a:spcPts val="320"/>
              </a:spcBef>
              <a:buClr>
                <a:schemeClr val="accent4"/>
              </a:buClr>
              <a:buFont typeface="Arial"/>
              <a:buNone/>
              <a:defRPr sz="1600" b="1" i="0" u="none" strike="noStrike" cap="none">
                <a:solidFill>
                  <a:schemeClr val="dk1"/>
                </a:solidFill>
                <a:latin typeface="Calibri"/>
                <a:ea typeface="Calibri"/>
                <a:cs typeface="Calibri"/>
                <a:sym typeface="Calibri"/>
              </a:defRPr>
            </a:lvl4pPr>
            <a:lvl5pPr marL="1828800" marR="0" lvl="4" indent="0" algn="l" rtl="0">
              <a:spcBef>
                <a:spcPts val="320"/>
              </a:spcBef>
              <a:buClr>
                <a:schemeClr val="accent5"/>
              </a:buClr>
              <a:buFont typeface="Arial"/>
              <a:buNone/>
              <a:defRPr sz="1600" b="1" i="0" u="none" strike="noStrike" cap="none">
                <a:solidFill>
                  <a:schemeClr val="dk1"/>
                </a:solidFill>
                <a:latin typeface="Calibri"/>
                <a:ea typeface="Calibri"/>
                <a:cs typeface="Calibri"/>
                <a:sym typeface="Calibri"/>
              </a:defRPr>
            </a:lvl5pPr>
            <a:lvl6pPr marL="2286000" marR="0" lvl="5" indent="0" algn="l" rtl="0">
              <a:spcBef>
                <a:spcPts val="320"/>
              </a:spcBef>
              <a:buClr>
                <a:schemeClr val="accent1"/>
              </a:buClr>
              <a:buFont typeface="Arial"/>
              <a:buNone/>
              <a:defRPr sz="1600" b="1" i="0" u="none" strike="noStrike" cap="none">
                <a:solidFill>
                  <a:schemeClr val="dk1"/>
                </a:solidFill>
                <a:latin typeface="Calibri"/>
                <a:ea typeface="Calibri"/>
                <a:cs typeface="Calibri"/>
                <a:sym typeface="Calibri"/>
              </a:defRPr>
            </a:lvl6pPr>
            <a:lvl7pPr marL="2743200" marR="0" lvl="6" indent="0" algn="l" rtl="0">
              <a:spcBef>
                <a:spcPts val="320"/>
              </a:spcBef>
              <a:buClr>
                <a:schemeClr val="accent2"/>
              </a:buClr>
              <a:buFont typeface="Arial"/>
              <a:buNone/>
              <a:defRPr sz="1600" b="1" i="0" u="none" strike="noStrike" cap="none">
                <a:solidFill>
                  <a:schemeClr val="dk1"/>
                </a:solidFill>
                <a:latin typeface="Calibri"/>
                <a:ea typeface="Calibri"/>
                <a:cs typeface="Calibri"/>
                <a:sym typeface="Calibri"/>
              </a:defRPr>
            </a:lvl7pPr>
            <a:lvl8pPr marL="3200400" marR="0" lvl="7" indent="0" algn="l" rtl="0">
              <a:spcBef>
                <a:spcPts val="320"/>
              </a:spcBef>
              <a:buClr>
                <a:schemeClr val="accent3"/>
              </a:buClr>
              <a:buFont typeface="Arial"/>
              <a:buNone/>
              <a:defRPr sz="1600" b="1" i="0" u="none" strike="noStrike" cap="none">
                <a:solidFill>
                  <a:schemeClr val="dk1"/>
                </a:solidFill>
                <a:latin typeface="Calibri"/>
                <a:ea typeface="Calibri"/>
                <a:cs typeface="Calibri"/>
                <a:sym typeface="Calibri"/>
              </a:defRPr>
            </a:lvl8pPr>
            <a:lvl9pPr marL="3657600" marR="0" lvl="8" indent="0" algn="l" rtl="0">
              <a:spcBef>
                <a:spcPts val="320"/>
              </a:spcBef>
              <a:buClr>
                <a:schemeClr val="accent4"/>
              </a:buClr>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52" name="Shape 52"/>
          <p:cNvSpPr txBox="1">
            <a:spLocks noGrp="1"/>
          </p:cNvSpPr>
          <p:nvPr>
            <p:ph type="body" idx="2"/>
          </p:nvPr>
        </p:nvSpPr>
        <p:spPr>
          <a:xfrm>
            <a:off x="457200" y="2174875"/>
            <a:ext cx="3657600" cy="3951287"/>
          </a:xfrm>
          <a:prstGeom prst="rect">
            <a:avLst/>
          </a:prstGeom>
          <a:noFill/>
          <a:ln>
            <a:noFill/>
          </a:ln>
        </p:spPr>
        <p:txBody>
          <a:bodyPr lIns="91425" tIns="91425" rIns="91425" bIns="91425" anchor="t" anchorCtr="0"/>
          <a:lstStyle>
            <a:lvl1pPr marL="342900" marR="0" lvl="0" indent="-76200" algn="l" rtl="0">
              <a:spcBef>
                <a:spcPts val="480"/>
              </a:spcBef>
              <a:buClr>
                <a:schemeClr val="accent1"/>
              </a:buClr>
              <a:buSzPct val="100000"/>
              <a:buFont typeface="Arial"/>
              <a:buChar char="•"/>
              <a:defRPr sz="2400" b="0" i="0" u="none" strike="noStrike" cap="none">
                <a:solidFill>
                  <a:schemeClr val="dk1"/>
                </a:solidFill>
                <a:latin typeface="Calibri"/>
                <a:ea typeface="Calibri"/>
                <a:cs typeface="Calibri"/>
                <a:sym typeface="Calibri"/>
              </a:defRPr>
            </a:lvl1pPr>
            <a:lvl2pPr marL="640080" marR="0" lvl="1" indent="-106680" algn="l" rtl="0">
              <a:spcBef>
                <a:spcPts val="400"/>
              </a:spcBef>
              <a:buClr>
                <a:schemeClr val="accent2"/>
              </a:buClr>
              <a:buSzPct val="100000"/>
              <a:buFont typeface="Arial"/>
              <a:buChar char="•"/>
              <a:defRPr sz="2000" b="0" i="0" u="none" strike="noStrike" cap="none">
                <a:solidFill>
                  <a:schemeClr val="dk1"/>
                </a:solidFill>
                <a:latin typeface="Calibri"/>
                <a:ea typeface="Calibri"/>
                <a:cs typeface="Calibri"/>
                <a:sym typeface="Calibri"/>
              </a:defRPr>
            </a:lvl2pPr>
            <a:lvl3pPr marL="1005839" marR="0" lvl="2" indent="-116839" algn="l" rtl="0">
              <a:spcBef>
                <a:spcPts val="360"/>
              </a:spcBef>
              <a:buClr>
                <a:schemeClr val="accent3"/>
              </a:buClr>
              <a:buSzPct val="100000"/>
              <a:buFont typeface="Arial"/>
              <a:buChar char="•"/>
              <a:defRPr sz="1800" b="0" i="0" u="none" strike="noStrike" cap="none">
                <a:solidFill>
                  <a:schemeClr val="dk1"/>
                </a:solidFill>
                <a:latin typeface="Calibri"/>
                <a:ea typeface="Calibri"/>
                <a:cs typeface="Calibri"/>
                <a:sym typeface="Calibri"/>
              </a:defRPr>
            </a:lvl3pPr>
            <a:lvl4pPr marL="1280160" marR="0" lvl="3" indent="-137160" algn="l" rtl="0">
              <a:spcBef>
                <a:spcPts val="320"/>
              </a:spcBef>
              <a:buClr>
                <a:schemeClr val="accent4"/>
              </a:buClr>
              <a:buSzPct val="100000"/>
              <a:buFont typeface="Arial"/>
              <a:buChar char="•"/>
              <a:defRPr sz="1600" b="0" i="0" u="none" strike="noStrike" cap="none">
                <a:solidFill>
                  <a:schemeClr val="dk1"/>
                </a:solidFill>
                <a:latin typeface="Calibri"/>
                <a:ea typeface="Calibri"/>
                <a:cs typeface="Calibri"/>
                <a:sym typeface="Calibri"/>
              </a:defRPr>
            </a:lvl4pPr>
            <a:lvl5pPr marL="1554480" marR="0" lvl="4" indent="-132080" algn="l" rtl="0">
              <a:spcBef>
                <a:spcPts val="320"/>
              </a:spcBef>
              <a:buClr>
                <a:schemeClr val="accent5"/>
              </a:buClr>
              <a:buSzPct val="100000"/>
              <a:buFont typeface="Arial"/>
              <a:buChar char="•"/>
              <a:defRPr sz="1600" b="0" i="0" u="none" strike="noStrike" cap="none">
                <a:solidFill>
                  <a:schemeClr val="dk1"/>
                </a:solidFill>
                <a:latin typeface="Calibri"/>
                <a:ea typeface="Calibri"/>
                <a:cs typeface="Calibri"/>
                <a:sym typeface="Calibri"/>
              </a:defRPr>
            </a:lvl5pPr>
            <a:lvl6pPr marL="1737360" marR="0" lvl="5" indent="-86360" algn="l" rtl="0">
              <a:spcBef>
                <a:spcPts val="320"/>
              </a:spcBef>
              <a:buClr>
                <a:schemeClr val="accent1"/>
              </a:buClr>
              <a:buSzPct val="100000"/>
              <a:buFont typeface="Arial"/>
              <a:buChar char="•"/>
              <a:defRPr sz="1600" b="0" i="0" u="none" strike="noStrike" cap="none">
                <a:solidFill>
                  <a:schemeClr val="dk1"/>
                </a:solidFill>
                <a:latin typeface="Calibri"/>
                <a:ea typeface="Calibri"/>
                <a:cs typeface="Calibri"/>
                <a:sym typeface="Calibri"/>
              </a:defRPr>
            </a:lvl6pPr>
            <a:lvl7pPr marL="1920240" marR="0" lvl="6" indent="-91439" algn="l" rtl="0">
              <a:spcBef>
                <a:spcPts val="320"/>
              </a:spcBef>
              <a:buClr>
                <a:schemeClr val="accent2"/>
              </a:buClr>
              <a:buSzPct val="100000"/>
              <a:buFont typeface="Arial"/>
              <a:buChar char="•"/>
              <a:defRPr sz="1600" b="0" i="0" u="none" strike="noStrike" cap="none">
                <a:solidFill>
                  <a:schemeClr val="dk1"/>
                </a:solidFill>
                <a:latin typeface="Calibri"/>
                <a:ea typeface="Calibri"/>
                <a:cs typeface="Calibri"/>
                <a:sym typeface="Calibri"/>
              </a:defRPr>
            </a:lvl7pPr>
            <a:lvl8pPr marL="2103120" marR="0" lvl="7" indent="-83820" algn="l" rtl="0">
              <a:spcBef>
                <a:spcPts val="320"/>
              </a:spcBef>
              <a:buClr>
                <a:schemeClr val="accent3"/>
              </a:buClr>
              <a:buSzPct val="100000"/>
              <a:buFont typeface="Arial"/>
              <a:buChar char="•"/>
              <a:defRPr sz="1600" b="0" i="0" u="none" strike="noStrike" cap="none">
                <a:solidFill>
                  <a:schemeClr val="dk1"/>
                </a:solidFill>
                <a:latin typeface="Calibri"/>
                <a:ea typeface="Calibri"/>
                <a:cs typeface="Calibri"/>
                <a:sym typeface="Calibri"/>
              </a:defRPr>
            </a:lvl8pPr>
            <a:lvl9pPr marL="2286000" marR="0" lvl="8" indent="-88900" algn="l" rtl="0">
              <a:spcBef>
                <a:spcPts val="320"/>
              </a:spcBef>
              <a:buClr>
                <a:schemeClr val="accent4"/>
              </a:buClr>
              <a:buSzPct val="100000"/>
              <a:buFont typeface="Arial"/>
              <a:buChar char="•"/>
              <a:defRPr sz="1600" b="0" i="0" u="none" strike="noStrike" cap="none">
                <a:solidFill>
                  <a:schemeClr val="dk1"/>
                </a:solidFill>
                <a:latin typeface="Calibri"/>
                <a:ea typeface="Calibri"/>
                <a:cs typeface="Calibri"/>
                <a:sym typeface="Calibri"/>
              </a:defRPr>
            </a:lvl9pPr>
          </a:lstStyle>
          <a:p>
            <a:endParaRPr/>
          </a:p>
        </p:txBody>
      </p:sp>
      <p:sp>
        <p:nvSpPr>
          <p:cNvPr id="53" name="Shape 53"/>
          <p:cNvSpPr txBox="1">
            <a:spLocks noGrp="1"/>
          </p:cNvSpPr>
          <p:nvPr>
            <p:ph type="body" idx="3"/>
          </p:nvPr>
        </p:nvSpPr>
        <p:spPr>
          <a:xfrm>
            <a:off x="4419600" y="1535112"/>
            <a:ext cx="3657600" cy="639762"/>
          </a:xfrm>
          <a:prstGeom prst="rect">
            <a:avLst/>
          </a:prstGeom>
          <a:noFill/>
          <a:ln>
            <a:noFill/>
          </a:ln>
        </p:spPr>
        <p:txBody>
          <a:bodyPr lIns="91425" tIns="91425" rIns="91425" bIns="91425" anchor="b" anchorCtr="0"/>
          <a:lstStyle>
            <a:lvl1pPr marL="0" marR="0" lvl="0" indent="0" algn="ctr" rtl="0">
              <a:spcBef>
                <a:spcPts val="400"/>
              </a:spcBef>
              <a:buClr>
                <a:schemeClr val="accent1"/>
              </a:buClr>
              <a:buFont typeface="Arial"/>
              <a:buNone/>
              <a:defRPr sz="2000" b="1" i="0" u="none" strike="noStrike" cap="none">
                <a:solidFill>
                  <a:schemeClr val="dk2"/>
                </a:solidFill>
                <a:latin typeface="Calibri"/>
                <a:ea typeface="Calibri"/>
                <a:cs typeface="Calibri"/>
                <a:sym typeface="Calibri"/>
              </a:defRPr>
            </a:lvl1pPr>
            <a:lvl2pPr marL="457200" marR="0" lvl="1" indent="0" algn="l" rtl="0">
              <a:spcBef>
                <a:spcPts val="400"/>
              </a:spcBef>
              <a:buClr>
                <a:schemeClr val="accent2"/>
              </a:buClr>
              <a:buFont typeface="Arial"/>
              <a:buNone/>
              <a:defRPr sz="2000" b="1" i="0" u="none" strike="noStrike" cap="none">
                <a:solidFill>
                  <a:schemeClr val="dk1"/>
                </a:solidFill>
                <a:latin typeface="Calibri"/>
                <a:ea typeface="Calibri"/>
                <a:cs typeface="Calibri"/>
                <a:sym typeface="Calibri"/>
              </a:defRPr>
            </a:lvl2pPr>
            <a:lvl3pPr marL="914400" marR="0" lvl="2" indent="0" algn="l" rtl="0">
              <a:spcBef>
                <a:spcPts val="360"/>
              </a:spcBef>
              <a:buClr>
                <a:schemeClr val="accent3"/>
              </a:buClr>
              <a:buFont typeface="Arial"/>
              <a:buNone/>
              <a:defRPr sz="1800" b="1" i="0" u="none" strike="noStrike" cap="none">
                <a:solidFill>
                  <a:schemeClr val="dk1"/>
                </a:solidFill>
                <a:latin typeface="Calibri"/>
                <a:ea typeface="Calibri"/>
                <a:cs typeface="Calibri"/>
                <a:sym typeface="Calibri"/>
              </a:defRPr>
            </a:lvl3pPr>
            <a:lvl4pPr marL="1371600" marR="0" lvl="3" indent="0" algn="l" rtl="0">
              <a:spcBef>
                <a:spcPts val="320"/>
              </a:spcBef>
              <a:buClr>
                <a:schemeClr val="accent4"/>
              </a:buClr>
              <a:buFont typeface="Arial"/>
              <a:buNone/>
              <a:defRPr sz="1600" b="1" i="0" u="none" strike="noStrike" cap="none">
                <a:solidFill>
                  <a:schemeClr val="dk1"/>
                </a:solidFill>
                <a:latin typeface="Calibri"/>
                <a:ea typeface="Calibri"/>
                <a:cs typeface="Calibri"/>
                <a:sym typeface="Calibri"/>
              </a:defRPr>
            </a:lvl4pPr>
            <a:lvl5pPr marL="1828800" marR="0" lvl="4" indent="0" algn="l" rtl="0">
              <a:spcBef>
                <a:spcPts val="320"/>
              </a:spcBef>
              <a:buClr>
                <a:schemeClr val="accent5"/>
              </a:buClr>
              <a:buFont typeface="Arial"/>
              <a:buNone/>
              <a:defRPr sz="1600" b="1" i="0" u="none" strike="noStrike" cap="none">
                <a:solidFill>
                  <a:schemeClr val="dk1"/>
                </a:solidFill>
                <a:latin typeface="Calibri"/>
                <a:ea typeface="Calibri"/>
                <a:cs typeface="Calibri"/>
                <a:sym typeface="Calibri"/>
              </a:defRPr>
            </a:lvl5pPr>
            <a:lvl6pPr marL="2286000" marR="0" lvl="5" indent="0" algn="l" rtl="0">
              <a:spcBef>
                <a:spcPts val="320"/>
              </a:spcBef>
              <a:buClr>
                <a:schemeClr val="accent1"/>
              </a:buClr>
              <a:buFont typeface="Arial"/>
              <a:buNone/>
              <a:defRPr sz="1600" b="1" i="0" u="none" strike="noStrike" cap="none">
                <a:solidFill>
                  <a:schemeClr val="dk1"/>
                </a:solidFill>
                <a:latin typeface="Calibri"/>
                <a:ea typeface="Calibri"/>
                <a:cs typeface="Calibri"/>
                <a:sym typeface="Calibri"/>
              </a:defRPr>
            </a:lvl6pPr>
            <a:lvl7pPr marL="2743200" marR="0" lvl="6" indent="0" algn="l" rtl="0">
              <a:spcBef>
                <a:spcPts val="320"/>
              </a:spcBef>
              <a:buClr>
                <a:schemeClr val="accent2"/>
              </a:buClr>
              <a:buFont typeface="Arial"/>
              <a:buNone/>
              <a:defRPr sz="1600" b="1" i="0" u="none" strike="noStrike" cap="none">
                <a:solidFill>
                  <a:schemeClr val="dk1"/>
                </a:solidFill>
                <a:latin typeface="Calibri"/>
                <a:ea typeface="Calibri"/>
                <a:cs typeface="Calibri"/>
                <a:sym typeface="Calibri"/>
              </a:defRPr>
            </a:lvl7pPr>
            <a:lvl8pPr marL="3200400" marR="0" lvl="7" indent="0" algn="l" rtl="0">
              <a:spcBef>
                <a:spcPts val="320"/>
              </a:spcBef>
              <a:buClr>
                <a:schemeClr val="accent3"/>
              </a:buClr>
              <a:buFont typeface="Arial"/>
              <a:buNone/>
              <a:defRPr sz="1600" b="1" i="0" u="none" strike="noStrike" cap="none">
                <a:solidFill>
                  <a:schemeClr val="dk1"/>
                </a:solidFill>
                <a:latin typeface="Calibri"/>
                <a:ea typeface="Calibri"/>
                <a:cs typeface="Calibri"/>
                <a:sym typeface="Calibri"/>
              </a:defRPr>
            </a:lvl8pPr>
            <a:lvl9pPr marL="3657600" marR="0" lvl="8" indent="0" algn="l" rtl="0">
              <a:spcBef>
                <a:spcPts val="320"/>
              </a:spcBef>
              <a:buClr>
                <a:schemeClr val="accent4"/>
              </a:buClr>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54" name="Shape 54"/>
          <p:cNvSpPr txBox="1">
            <a:spLocks noGrp="1"/>
          </p:cNvSpPr>
          <p:nvPr>
            <p:ph type="body" idx="4"/>
          </p:nvPr>
        </p:nvSpPr>
        <p:spPr>
          <a:xfrm>
            <a:off x="4419600" y="2174875"/>
            <a:ext cx="3657600" cy="3951287"/>
          </a:xfrm>
          <a:prstGeom prst="rect">
            <a:avLst/>
          </a:prstGeom>
          <a:noFill/>
          <a:ln>
            <a:noFill/>
          </a:ln>
        </p:spPr>
        <p:txBody>
          <a:bodyPr lIns="91425" tIns="91425" rIns="91425" bIns="91425" anchor="t" anchorCtr="0"/>
          <a:lstStyle>
            <a:lvl1pPr marL="342900" marR="0" lvl="0" indent="-76200" algn="l" rtl="0">
              <a:spcBef>
                <a:spcPts val="480"/>
              </a:spcBef>
              <a:buClr>
                <a:schemeClr val="accent1"/>
              </a:buClr>
              <a:buSzPct val="100000"/>
              <a:buFont typeface="Arial"/>
              <a:buChar char="•"/>
              <a:defRPr sz="2400" b="0" i="0" u="none" strike="noStrike" cap="none">
                <a:solidFill>
                  <a:schemeClr val="dk1"/>
                </a:solidFill>
                <a:latin typeface="Calibri"/>
                <a:ea typeface="Calibri"/>
                <a:cs typeface="Calibri"/>
                <a:sym typeface="Calibri"/>
              </a:defRPr>
            </a:lvl1pPr>
            <a:lvl2pPr marL="640080" marR="0" lvl="1" indent="-106680" algn="l" rtl="0">
              <a:spcBef>
                <a:spcPts val="400"/>
              </a:spcBef>
              <a:buClr>
                <a:schemeClr val="accent2"/>
              </a:buClr>
              <a:buSzPct val="100000"/>
              <a:buFont typeface="Arial"/>
              <a:buChar char="•"/>
              <a:defRPr sz="2000" b="0" i="0" u="none" strike="noStrike" cap="none">
                <a:solidFill>
                  <a:schemeClr val="dk1"/>
                </a:solidFill>
                <a:latin typeface="Calibri"/>
                <a:ea typeface="Calibri"/>
                <a:cs typeface="Calibri"/>
                <a:sym typeface="Calibri"/>
              </a:defRPr>
            </a:lvl2pPr>
            <a:lvl3pPr marL="1005839" marR="0" lvl="2" indent="-116839" algn="l" rtl="0">
              <a:spcBef>
                <a:spcPts val="360"/>
              </a:spcBef>
              <a:buClr>
                <a:schemeClr val="accent3"/>
              </a:buClr>
              <a:buSzPct val="100000"/>
              <a:buFont typeface="Arial"/>
              <a:buChar char="•"/>
              <a:defRPr sz="1800" b="0" i="0" u="none" strike="noStrike" cap="none">
                <a:solidFill>
                  <a:schemeClr val="dk1"/>
                </a:solidFill>
                <a:latin typeface="Calibri"/>
                <a:ea typeface="Calibri"/>
                <a:cs typeface="Calibri"/>
                <a:sym typeface="Calibri"/>
              </a:defRPr>
            </a:lvl3pPr>
            <a:lvl4pPr marL="1280160" marR="0" lvl="3" indent="-137160" algn="l" rtl="0">
              <a:spcBef>
                <a:spcPts val="320"/>
              </a:spcBef>
              <a:buClr>
                <a:schemeClr val="accent4"/>
              </a:buClr>
              <a:buSzPct val="100000"/>
              <a:buFont typeface="Arial"/>
              <a:buChar char="•"/>
              <a:defRPr sz="1600" b="0" i="0" u="none" strike="noStrike" cap="none">
                <a:solidFill>
                  <a:schemeClr val="dk1"/>
                </a:solidFill>
                <a:latin typeface="Calibri"/>
                <a:ea typeface="Calibri"/>
                <a:cs typeface="Calibri"/>
                <a:sym typeface="Calibri"/>
              </a:defRPr>
            </a:lvl4pPr>
            <a:lvl5pPr marL="1554480" marR="0" lvl="4" indent="-132080" algn="l" rtl="0">
              <a:spcBef>
                <a:spcPts val="320"/>
              </a:spcBef>
              <a:buClr>
                <a:schemeClr val="accent5"/>
              </a:buClr>
              <a:buSzPct val="100000"/>
              <a:buFont typeface="Arial"/>
              <a:buChar char="•"/>
              <a:defRPr sz="1600" b="0" i="0" u="none" strike="noStrike" cap="none">
                <a:solidFill>
                  <a:schemeClr val="dk1"/>
                </a:solidFill>
                <a:latin typeface="Calibri"/>
                <a:ea typeface="Calibri"/>
                <a:cs typeface="Calibri"/>
                <a:sym typeface="Calibri"/>
              </a:defRPr>
            </a:lvl5pPr>
            <a:lvl6pPr marL="1737360" marR="0" lvl="5" indent="-86360" algn="l" rtl="0">
              <a:spcBef>
                <a:spcPts val="320"/>
              </a:spcBef>
              <a:buClr>
                <a:schemeClr val="accent1"/>
              </a:buClr>
              <a:buSzPct val="100000"/>
              <a:buFont typeface="Arial"/>
              <a:buChar char="•"/>
              <a:defRPr sz="1600" b="0" i="0" u="none" strike="noStrike" cap="none">
                <a:solidFill>
                  <a:schemeClr val="dk1"/>
                </a:solidFill>
                <a:latin typeface="Calibri"/>
                <a:ea typeface="Calibri"/>
                <a:cs typeface="Calibri"/>
                <a:sym typeface="Calibri"/>
              </a:defRPr>
            </a:lvl6pPr>
            <a:lvl7pPr marL="1920240" marR="0" lvl="6" indent="-91439" algn="l" rtl="0">
              <a:spcBef>
                <a:spcPts val="320"/>
              </a:spcBef>
              <a:buClr>
                <a:schemeClr val="accent2"/>
              </a:buClr>
              <a:buSzPct val="100000"/>
              <a:buFont typeface="Arial"/>
              <a:buChar char="•"/>
              <a:defRPr sz="1600" b="0" i="0" u="none" strike="noStrike" cap="none">
                <a:solidFill>
                  <a:schemeClr val="dk1"/>
                </a:solidFill>
                <a:latin typeface="Calibri"/>
                <a:ea typeface="Calibri"/>
                <a:cs typeface="Calibri"/>
                <a:sym typeface="Calibri"/>
              </a:defRPr>
            </a:lvl7pPr>
            <a:lvl8pPr marL="2103120" marR="0" lvl="7" indent="-83820" algn="l" rtl="0">
              <a:spcBef>
                <a:spcPts val="320"/>
              </a:spcBef>
              <a:buClr>
                <a:schemeClr val="accent3"/>
              </a:buClr>
              <a:buSzPct val="100000"/>
              <a:buFont typeface="Arial"/>
              <a:buChar char="•"/>
              <a:defRPr sz="1600" b="0" i="0" u="none" strike="noStrike" cap="none">
                <a:solidFill>
                  <a:schemeClr val="dk1"/>
                </a:solidFill>
                <a:latin typeface="Calibri"/>
                <a:ea typeface="Calibri"/>
                <a:cs typeface="Calibri"/>
                <a:sym typeface="Calibri"/>
              </a:defRPr>
            </a:lvl8pPr>
            <a:lvl9pPr marL="2286000" marR="0" lvl="8" indent="-88900" algn="l" rtl="0">
              <a:spcBef>
                <a:spcPts val="320"/>
              </a:spcBef>
              <a:buClr>
                <a:schemeClr val="accent4"/>
              </a:buClr>
              <a:buSzPct val="100000"/>
              <a:buFont typeface="Arial"/>
              <a:buChar char="•"/>
              <a:defRPr sz="1600" b="0" i="0" u="none" strike="noStrike" cap="none">
                <a:solidFill>
                  <a:schemeClr val="dk1"/>
                </a:solidFill>
                <a:latin typeface="Calibri"/>
                <a:ea typeface="Calibri"/>
                <a:cs typeface="Calibri"/>
                <a:sym typeface="Calibri"/>
              </a:defRPr>
            </a:lvl9pPr>
          </a:lstStyle>
          <a:p>
            <a:endParaRPr/>
          </a:p>
        </p:txBody>
      </p:sp>
      <p:sp>
        <p:nvSpPr>
          <p:cNvPr id="55" name="Shape 55"/>
          <p:cNvSpPr txBox="1">
            <a:spLocks noGrp="1"/>
          </p:cNvSpPr>
          <p:nvPr>
            <p:ph type="dt" idx="10"/>
          </p:nvPr>
        </p:nvSpPr>
        <p:spPr>
          <a:xfrm rot="-5400000">
            <a:off x="7551350" y="1645919"/>
            <a:ext cx="2438399" cy="365759"/>
          </a:xfrm>
          <a:prstGeom prst="rect">
            <a:avLst/>
          </a:prstGeom>
          <a:noFill/>
          <a:ln>
            <a:noFill/>
          </a:ln>
        </p:spPr>
        <p:txBody>
          <a:bodyPr lIns="91425" tIns="91425" rIns="91425" bIns="91425" anchor="ctr" anchorCtr="0"/>
          <a:lstStyle>
            <a:lvl1pPr marL="0" marR="0" lvl="0" indent="0" algn="l" rtl="0">
              <a:spcBef>
                <a:spcPts val="0"/>
              </a:spcBef>
              <a:buNone/>
              <a:defRPr sz="1200">
                <a:solidFill>
                  <a:schemeClr val="lt2"/>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56" name="Shape 56"/>
          <p:cNvSpPr txBox="1">
            <a:spLocks noGrp="1"/>
          </p:cNvSpPr>
          <p:nvPr>
            <p:ph type="ftr" idx="11"/>
          </p:nvPr>
        </p:nvSpPr>
        <p:spPr>
          <a:xfrm rot="-5400000">
            <a:off x="7586909" y="4048759"/>
            <a:ext cx="2367281" cy="365759"/>
          </a:xfrm>
          <a:prstGeom prst="rect">
            <a:avLst/>
          </a:prstGeom>
          <a:noFill/>
          <a:ln>
            <a:noFill/>
          </a:ln>
        </p:spPr>
        <p:txBody>
          <a:bodyPr lIns="91425" tIns="91425" rIns="91425" bIns="91425" anchor="ctr" anchorCtr="0"/>
          <a:lstStyle>
            <a:lvl1pPr marL="0" marR="0" lvl="0" indent="0" algn="r" rtl="0">
              <a:spcBef>
                <a:spcPts val="0"/>
              </a:spcBef>
              <a:buNone/>
              <a:defRPr sz="1200">
                <a:solidFill>
                  <a:schemeClr val="lt2"/>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57" name="Shape 57"/>
          <p:cNvSpPr>
            <a:spLocks noGrp="1"/>
          </p:cNvSpPr>
          <p:nvPr>
            <p:ph type="sldNum" idx="12"/>
          </p:nvPr>
        </p:nvSpPr>
        <p:spPr>
          <a:xfrm>
            <a:off x="8531788" y="5648960"/>
            <a:ext cx="548639" cy="396240"/>
          </a:xfrm>
          <a:prstGeom prst="bracketPair">
            <a:avLst/>
          </a:prstGeom>
          <a:noFill/>
          <a:ln w="19050" cap="flat" cmpd="sng">
            <a:solidFill>
              <a:srgbClr val="FFFFFF"/>
            </a:solidFill>
            <a:prstDash val="solid"/>
            <a:round/>
            <a:headEnd type="none" w="med" len="med"/>
            <a:tailEnd type="none" w="med" len="med"/>
          </a:ln>
        </p:spPr>
        <p:txBody>
          <a:bodyPr lIns="0" tIns="0" rIns="0" bIns="0" anchor="ctr" anchorCtr="0">
            <a:noAutofit/>
          </a:bodyPr>
          <a:lstStyle/>
          <a:p>
            <a:pPr marL="0" marR="0" lvl="0" indent="0" algn="ctr" rtl="0">
              <a:spcBef>
                <a:spcPts val="0"/>
              </a:spcBef>
              <a:buSzPct val="25000"/>
              <a:buNone/>
            </a:pPr>
            <a:fld id="{00000000-1234-1234-1234-123412341234}" type="slidenum">
              <a:rPr lang="pt-BR" sz="1800">
                <a:solidFill>
                  <a:srgbClr val="FFFFFF"/>
                </a:solidFill>
                <a:latin typeface="Calibri"/>
                <a:ea typeface="Calibri"/>
                <a:cs typeface="Calibri"/>
                <a:sym typeface="Calibri"/>
              </a:rPr>
              <a:t>‹nº›</a:t>
            </a:fld>
            <a:endParaRPr lang="pt-BR" sz="1800">
              <a:solidFill>
                <a:srgbClr val="FFFFFF"/>
              </a:solidFill>
              <a:latin typeface="Calibri"/>
              <a:ea typeface="Calibri"/>
              <a:cs typeface="Calibri"/>
              <a:sym typeface="Calibri"/>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cSld name="Somente título">
    <p:spTree>
      <p:nvGrpSpPr>
        <p:cNvPr id="1" name="Shape 58"/>
        <p:cNvGrpSpPr/>
        <p:nvPr/>
      </p:nvGrpSpPr>
      <p:grpSpPr>
        <a:xfrm>
          <a:off x="0" y="0"/>
          <a:ext cx="0" cy="0"/>
          <a:chOff x="0" y="0"/>
          <a:chExt cx="0" cy="0"/>
        </a:xfrm>
      </p:grpSpPr>
      <p:sp>
        <p:nvSpPr>
          <p:cNvPr id="59" name="Shape 59"/>
          <p:cNvSpPr txBox="1">
            <a:spLocks noGrp="1"/>
          </p:cNvSpPr>
          <p:nvPr>
            <p:ph type="title"/>
          </p:nvPr>
        </p:nvSpPr>
        <p:spPr>
          <a:xfrm>
            <a:off x="457200" y="274637"/>
            <a:ext cx="7619999" cy="1143000"/>
          </a:xfrm>
          <a:prstGeom prst="rect">
            <a:avLst/>
          </a:prstGeom>
          <a:noFill/>
          <a:ln>
            <a:noFill/>
          </a:ln>
        </p:spPr>
        <p:txBody>
          <a:bodyPr lIns="91425" tIns="91425" rIns="91425" bIns="91425" anchor="ctr" anchorCtr="0"/>
          <a:lstStyle>
            <a:lvl1pPr marL="0" marR="0" lvl="0" indent="0" algn="l" rtl="0">
              <a:spcBef>
                <a:spcPts val="0"/>
              </a:spcBef>
              <a:buClr>
                <a:schemeClr val="dk2"/>
              </a:buClr>
              <a:buFont typeface="Cambria"/>
              <a:buNone/>
              <a:defRPr sz="4600" b="0" i="0" u="none" strike="noStrike" cap="none">
                <a:solidFill>
                  <a:schemeClr val="dk2"/>
                </a:solidFill>
                <a:latin typeface="Cambria"/>
                <a:ea typeface="Cambria"/>
                <a:cs typeface="Cambria"/>
                <a:sym typeface="Cambria"/>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60" name="Shape 60"/>
          <p:cNvSpPr txBox="1">
            <a:spLocks noGrp="1"/>
          </p:cNvSpPr>
          <p:nvPr>
            <p:ph type="dt" idx="10"/>
          </p:nvPr>
        </p:nvSpPr>
        <p:spPr>
          <a:xfrm rot="-5400000">
            <a:off x="7551350" y="1645919"/>
            <a:ext cx="2438399" cy="365759"/>
          </a:xfrm>
          <a:prstGeom prst="rect">
            <a:avLst/>
          </a:prstGeom>
          <a:noFill/>
          <a:ln>
            <a:noFill/>
          </a:ln>
        </p:spPr>
        <p:txBody>
          <a:bodyPr lIns="91425" tIns="91425" rIns="91425" bIns="91425" anchor="ctr" anchorCtr="0"/>
          <a:lstStyle>
            <a:lvl1pPr marL="0" marR="0" lvl="0" indent="0" algn="l" rtl="0">
              <a:spcBef>
                <a:spcPts val="0"/>
              </a:spcBef>
              <a:buNone/>
              <a:defRPr sz="1200">
                <a:solidFill>
                  <a:schemeClr val="lt2"/>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61" name="Shape 61"/>
          <p:cNvSpPr txBox="1">
            <a:spLocks noGrp="1"/>
          </p:cNvSpPr>
          <p:nvPr>
            <p:ph type="ftr" idx="11"/>
          </p:nvPr>
        </p:nvSpPr>
        <p:spPr>
          <a:xfrm rot="-5400000">
            <a:off x="7586909" y="4048759"/>
            <a:ext cx="2367281" cy="365759"/>
          </a:xfrm>
          <a:prstGeom prst="rect">
            <a:avLst/>
          </a:prstGeom>
          <a:noFill/>
          <a:ln>
            <a:noFill/>
          </a:ln>
        </p:spPr>
        <p:txBody>
          <a:bodyPr lIns="91425" tIns="91425" rIns="91425" bIns="91425" anchor="ctr" anchorCtr="0"/>
          <a:lstStyle>
            <a:lvl1pPr marL="0" marR="0" lvl="0" indent="0" algn="r" rtl="0">
              <a:spcBef>
                <a:spcPts val="0"/>
              </a:spcBef>
              <a:buNone/>
              <a:defRPr sz="1200">
                <a:solidFill>
                  <a:schemeClr val="lt2"/>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62" name="Shape 62"/>
          <p:cNvSpPr>
            <a:spLocks noGrp="1"/>
          </p:cNvSpPr>
          <p:nvPr>
            <p:ph type="sldNum" idx="12"/>
          </p:nvPr>
        </p:nvSpPr>
        <p:spPr>
          <a:xfrm>
            <a:off x="8531788" y="5648960"/>
            <a:ext cx="548639" cy="396240"/>
          </a:xfrm>
          <a:prstGeom prst="bracketPair">
            <a:avLst/>
          </a:prstGeom>
          <a:noFill/>
          <a:ln w="19050" cap="flat" cmpd="sng">
            <a:solidFill>
              <a:srgbClr val="FFFFFF"/>
            </a:solidFill>
            <a:prstDash val="solid"/>
            <a:round/>
            <a:headEnd type="none" w="med" len="med"/>
            <a:tailEnd type="none" w="med" len="med"/>
          </a:ln>
        </p:spPr>
        <p:txBody>
          <a:bodyPr lIns="0" tIns="0" rIns="0" bIns="0" anchor="ctr" anchorCtr="0">
            <a:noAutofit/>
          </a:bodyPr>
          <a:lstStyle/>
          <a:p>
            <a:pPr marL="0" marR="0" lvl="0" indent="0" algn="ctr" rtl="0">
              <a:spcBef>
                <a:spcPts val="0"/>
              </a:spcBef>
              <a:buSzPct val="25000"/>
              <a:buNone/>
            </a:pPr>
            <a:fld id="{00000000-1234-1234-1234-123412341234}" type="slidenum">
              <a:rPr lang="pt-BR" sz="1800">
                <a:solidFill>
                  <a:srgbClr val="FFFFFF"/>
                </a:solidFill>
                <a:latin typeface="Calibri"/>
                <a:ea typeface="Calibri"/>
                <a:cs typeface="Calibri"/>
                <a:sym typeface="Calibri"/>
              </a:rPr>
              <a:t>‹nº›</a:t>
            </a:fld>
            <a:endParaRPr lang="pt-BR" sz="1800">
              <a:solidFill>
                <a:srgbClr val="FFFFFF"/>
              </a:solidFill>
              <a:latin typeface="Calibri"/>
              <a:ea typeface="Calibri"/>
              <a:cs typeface="Calibri"/>
              <a:sym typeface="Calibri"/>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cSld name="Conteúdo com Legenda">
    <p:spTree>
      <p:nvGrpSpPr>
        <p:cNvPr id="1" name="Shape 63"/>
        <p:cNvGrpSpPr/>
        <p:nvPr/>
      </p:nvGrpSpPr>
      <p:grpSpPr>
        <a:xfrm>
          <a:off x="0" y="0"/>
          <a:ext cx="0" cy="0"/>
          <a:chOff x="0" y="0"/>
          <a:chExt cx="0" cy="0"/>
        </a:xfrm>
      </p:grpSpPr>
      <p:sp>
        <p:nvSpPr>
          <p:cNvPr id="64" name="Shape 64"/>
          <p:cNvSpPr txBox="1">
            <a:spLocks noGrp="1"/>
          </p:cNvSpPr>
          <p:nvPr>
            <p:ph type="title"/>
          </p:nvPr>
        </p:nvSpPr>
        <p:spPr>
          <a:xfrm>
            <a:off x="304801" y="5495544"/>
            <a:ext cx="7772400" cy="594359"/>
          </a:xfrm>
          <a:prstGeom prst="rect">
            <a:avLst/>
          </a:prstGeom>
          <a:noFill/>
          <a:ln>
            <a:noFill/>
          </a:ln>
        </p:spPr>
        <p:txBody>
          <a:bodyPr lIns="91425" tIns="91425" rIns="91425" bIns="91425" anchor="b" anchorCtr="0"/>
          <a:lstStyle>
            <a:lvl1pPr marL="0" marR="0" lvl="0" indent="0" algn="ctr" rtl="0">
              <a:spcBef>
                <a:spcPts val="0"/>
              </a:spcBef>
              <a:buClr>
                <a:schemeClr val="dk2"/>
              </a:buClr>
              <a:buFont typeface="Cambria"/>
              <a:buNone/>
              <a:defRPr sz="2200" b="1" i="0" u="none" strike="noStrike" cap="none">
                <a:solidFill>
                  <a:schemeClr val="dk2"/>
                </a:solidFill>
                <a:latin typeface="Cambria"/>
                <a:ea typeface="Cambria"/>
                <a:cs typeface="Cambria"/>
                <a:sym typeface="Cambria"/>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65" name="Shape 65"/>
          <p:cNvSpPr txBox="1">
            <a:spLocks noGrp="1"/>
          </p:cNvSpPr>
          <p:nvPr>
            <p:ph type="body" idx="1"/>
          </p:nvPr>
        </p:nvSpPr>
        <p:spPr>
          <a:xfrm>
            <a:off x="304798" y="6096000"/>
            <a:ext cx="7772400" cy="609599"/>
          </a:xfrm>
          <a:prstGeom prst="rect">
            <a:avLst/>
          </a:prstGeom>
          <a:noFill/>
          <a:ln>
            <a:noFill/>
          </a:ln>
        </p:spPr>
        <p:txBody>
          <a:bodyPr lIns="91425" tIns="91425" rIns="91425" bIns="91425" anchor="t" anchorCtr="0"/>
          <a:lstStyle>
            <a:lvl1pPr marL="0" marR="0" lvl="0" indent="0" algn="ctr" rtl="0">
              <a:spcBef>
                <a:spcPts val="320"/>
              </a:spcBef>
              <a:buClr>
                <a:schemeClr val="accent1"/>
              </a:buClr>
              <a:buFont typeface="Arial"/>
              <a:buNone/>
              <a:defRPr sz="1600" b="0" i="0" u="none" strike="noStrike" cap="none">
                <a:solidFill>
                  <a:schemeClr val="dk1"/>
                </a:solidFill>
                <a:latin typeface="Calibri"/>
                <a:ea typeface="Calibri"/>
                <a:cs typeface="Calibri"/>
                <a:sym typeface="Calibri"/>
              </a:defRPr>
            </a:lvl1pPr>
            <a:lvl2pPr marL="457200" marR="0" lvl="1" indent="0" algn="l" rtl="0">
              <a:spcBef>
                <a:spcPts val="240"/>
              </a:spcBef>
              <a:buClr>
                <a:schemeClr val="accent2"/>
              </a:buClr>
              <a:buFont typeface="Arial"/>
              <a:buNone/>
              <a:defRPr sz="1200" b="0" i="0" u="none" strike="noStrike" cap="none">
                <a:solidFill>
                  <a:schemeClr val="dk1"/>
                </a:solidFill>
                <a:latin typeface="Calibri"/>
                <a:ea typeface="Calibri"/>
                <a:cs typeface="Calibri"/>
                <a:sym typeface="Calibri"/>
              </a:defRPr>
            </a:lvl2pPr>
            <a:lvl3pPr marL="914400" marR="0" lvl="2" indent="0" algn="l" rtl="0">
              <a:spcBef>
                <a:spcPts val="200"/>
              </a:spcBef>
              <a:buClr>
                <a:schemeClr val="accent3"/>
              </a:buClr>
              <a:buFont typeface="Arial"/>
              <a:buNone/>
              <a:defRPr sz="1000" b="0" i="0" u="none" strike="noStrike" cap="none">
                <a:solidFill>
                  <a:schemeClr val="dk1"/>
                </a:solidFill>
                <a:latin typeface="Calibri"/>
                <a:ea typeface="Calibri"/>
                <a:cs typeface="Calibri"/>
                <a:sym typeface="Calibri"/>
              </a:defRPr>
            </a:lvl3pPr>
            <a:lvl4pPr marL="1371600" marR="0" lvl="3" indent="0" algn="l" rtl="0">
              <a:spcBef>
                <a:spcPts val="180"/>
              </a:spcBef>
              <a:buClr>
                <a:schemeClr val="accent4"/>
              </a:buClr>
              <a:buFont typeface="Arial"/>
              <a:buNone/>
              <a:defRPr sz="900" b="0" i="0" u="none" strike="noStrike" cap="none">
                <a:solidFill>
                  <a:schemeClr val="dk1"/>
                </a:solidFill>
                <a:latin typeface="Calibri"/>
                <a:ea typeface="Calibri"/>
                <a:cs typeface="Calibri"/>
                <a:sym typeface="Calibri"/>
              </a:defRPr>
            </a:lvl4pPr>
            <a:lvl5pPr marL="1828800" marR="0" lvl="4" indent="0" algn="l" rtl="0">
              <a:spcBef>
                <a:spcPts val="180"/>
              </a:spcBef>
              <a:buClr>
                <a:schemeClr val="accent5"/>
              </a:buClr>
              <a:buFont typeface="Arial"/>
              <a:buNone/>
              <a:defRPr sz="900" b="0" i="0" u="none" strike="noStrike" cap="none">
                <a:solidFill>
                  <a:schemeClr val="dk1"/>
                </a:solidFill>
                <a:latin typeface="Calibri"/>
                <a:ea typeface="Calibri"/>
                <a:cs typeface="Calibri"/>
                <a:sym typeface="Calibri"/>
              </a:defRPr>
            </a:lvl5pPr>
            <a:lvl6pPr marL="2286000" marR="0" lvl="5" indent="0" algn="l" rtl="0">
              <a:spcBef>
                <a:spcPts val="180"/>
              </a:spcBef>
              <a:buClr>
                <a:schemeClr val="accent1"/>
              </a:buClr>
              <a:buFont typeface="Arial"/>
              <a:buNone/>
              <a:defRPr sz="900" b="0" i="0" u="none" strike="noStrike" cap="none">
                <a:solidFill>
                  <a:schemeClr val="dk1"/>
                </a:solidFill>
                <a:latin typeface="Calibri"/>
                <a:ea typeface="Calibri"/>
                <a:cs typeface="Calibri"/>
                <a:sym typeface="Calibri"/>
              </a:defRPr>
            </a:lvl6pPr>
            <a:lvl7pPr marL="2743200" marR="0" lvl="6" indent="0" algn="l" rtl="0">
              <a:spcBef>
                <a:spcPts val="180"/>
              </a:spcBef>
              <a:buClr>
                <a:schemeClr val="accent2"/>
              </a:buClr>
              <a:buFont typeface="Arial"/>
              <a:buNone/>
              <a:defRPr sz="900" b="0" i="0" u="none" strike="noStrike" cap="none">
                <a:solidFill>
                  <a:schemeClr val="dk1"/>
                </a:solidFill>
                <a:latin typeface="Calibri"/>
                <a:ea typeface="Calibri"/>
                <a:cs typeface="Calibri"/>
                <a:sym typeface="Calibri"/>
              </a:defRPr>
            </a:lvl7pPr>
            <a:lvl8pPr marL="3200400" marR="0" lvl="7" indent="0" algn="l" rtl="0">
              <a:spcBef>
                <a:spcPts val="180"/>
              </a:spcBef>
              <a:buClr>
                <a:schemeClr val="accent3"/>
              </a:buClr>
              <a:buFont typeface="Arial"/>
              <a:buNone/>
              <a:defRPr sz="900" b="0" i="0" u="none" strike="noStrike" cap="none">
                <a:solidFill>
                  <a:schemeClr val="dk1"/>
                </a:solidFill>
                <a:latin typeface="Calibri"/>
                <a:ea typeface="Calibri"/>
                <a:cs typeface="Calibri"/>
                <a:sym typeface="Calibri"/>
              </a:defRPr>
            </a:lvl8pPr>
            <a:lvl9pPr marL="3657600" marR="0" lvl="8" indent="0" algn="l" rtl="0">
              <a:spcBef>
                <a:spcPts val="180"/>
              </a:spcBef>
              <a:buClr>
                <a:schemeClr val="accent4"/>
              </a:buClr>
              <a:buFont typeface="Arial"/>
              <a:buNone/>
              <a:defRPr sz="900" b="0" i="0" u="none" strike="noStrike" cap="none">
                <a:solidFill>
                  <a:schemeClr val="dk1"/>
                </a:solidFill>
                <a:latin typeface="Calibri"/>
                <a:ea typeface="Calibri"/>
                <a:cs typeface="Calibri"/>
                <a:sym typeface="Calibri"/>
              </a:defRPr>
            </a:lvl9pPr>
          </a:lstStyle>
          <a:p>
            <a:endParaRPr/>
          </a:p>
        </p:txBody>
      </p:sp>
      <p:sp>
        <p:nvSpPr>
          <p:cNvPr id="66" name="Shape 66"/>
          <p:cNvSpPr txBox="1">
            <a:spLocks noGrp="1"/>
          </p:cNvSpPr>
          <p:nvPr>
            <p:ph type="dt" idx="10"/>
          </p:nvPr>
        </p:nvSpPr>
        <p:spPr>
          <a:xfrm rot="-5400000">
            <a:off x="7551350" y="1645919"/>
            <a:ext cx="2438399" cy="365759"/>
          </a:xfrm>
          <a:prstGeom prst="rect">
            <a:avLst/>
          </a:prstGeom>
          <a:noFill/>
          <a:ln>
            <a:noFill/>
          </a:ln>
        </p:spPr>
        <p:txBody>
          <a:bodyPr lIns="91425" tIns="91425" rIns="91425" bIns="91425" anchor="ctr" anchorCtr="0"/>
          <a:lstStyle>
            <a:lvl1pPr marL="0" marR="0" lvl="0" indent="0" algn="l" rtl="0">
              <a:spcBef>
                <a:spcPts val="0"/>
              </a:spcBef>
              <a:buNone/>
              <a:defRPr sz="1200">
                <a:solidFill>
                  <a:schemeClr val="lt2"/>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67" name="Shape 67"/>
          <p:cNvSpPr txBox="1">
            <a:spLocks noGrp="1"/>
          </p:cNvSpPr>
          <p:nvPr>
            <p:ph type="ftr" idx="11"/>
          </p:nvPr>
        </p:nvSpPr>
        <p:spPr>
          <a:xfrm rot="-5400000">
            <a:off x="7586909" y="4048759"/>
            <a:ext cx="2367281" cy="365759"/>
          </a:xfrm>
          <a:prstGeom prst="rect">
            <a:avLst/>
          </a:prstGeom>
          <a:noFill/>
          <a:ln>
            <a:noFill/>
          </a:ln>
        </p:spPr>
        <p:txBody>
          <a:bodyPr lIns="91425" tIns="91425" rIns="91425" bIns="91425" anchor="ctr" anchorCtr="0"/>
          <a:lstStyle>
            <a:lvl1pPr marL="0" marR="0" lvl="0" indent="0" algn="r" rtl="0">
              <a:spcBef>
                <a:spcPts val="0"/>
              </a:spcBef>
              <a:buNone/>
              <a:defRPr sz="1200">
                <a:solidFill>
                  <a:schemeClr val="lt2"/>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68" name="Shape 68"/>
          <p:cNvSpPr>
            <a:spLocks noGrp="1"/>
          </p:cNvSpPr>
          <p:nvPr>
            <p:ph type="sldNum" idx="12"/>
          </p:nvPr>
        </p:nvSpPr>
        <p:spPr>
          <a:xfrm>
            <a:off x="8531788" y="5648960"/>
            <a:ext cx="548639" cy="396240"/>
          </a:xfrm>
          <a:prstGeom prst="bracketPair">
            <a:avLst/>
          </a:prstGeom>
          <a:noFill/>
          <a:ln w="19050" cap="flat" cmpd="sng">
            <a:solidFill>
              <a:srgbClr val="FFFFFF"/>
            </a:solidFill>
            <a:prstDash val="solid"/>
            <a:round/>
            <a:headEnd type="none" w="med" len="med"/>
            <a:tailEnd type="none" w="med" len="med"/>
          </a:ln>
        </p:spPr>
        <p:txBody>
          <a:bodyPr lIns="0" tIns="0" rIns="0" bIns="0" anchor="ctr" anchorCtr="0">
            <a:noAutofit/>
          </a:bodyPr>
          <a:lstStyle/>
          <a:p>
            <a:pPr marL="0" marR="0" lvl="0" indent="0" algn="ctr" rtl="0">
              <a:spcBef>
                <a:spcPts val="0"/>
              </a:spcBef>
              <a:buSzPct val="25000"/>
              <a:buNone/>
            </a:pPr>
            <a:fld id="{00000000-1234-1234-1234-123412341234}" type="slidenum">
              <a:rPr lang="pt-BR" sz="1800">
                <a:solidFill>
                  <a:srgbClr val="FFFFFF"/>
                </a:solidFill>
                <a:latin typeface="Calibri"/>
                <a:ea typeface="Calibri"/>
                <a:cs typeface="Calibri"/>
                <a:sym typeface="Calibri"/>
              </a:rPr>
              <a:t>‹nº›</a:t>
            </a:fld>
            <a:endParaRPr lang="pt-BR" sz="1800">
              <a:solidFill>
                <a:srgbClr val="FFFFFF"/>
              </a:solidFill>
              <a:latin typeface="Calibri"/>
              <a:ea typeface="Calibri"/>
              <a:cs typeface="Calibri"/>
              <a:sym typeface="Calibri"/>
            </a:endParaRPr>
          </a:p>
        </p:txBody>
      </p:sp>
      <p:sp>
        <p:nvSpPr>
          <p:cNvPr id="69" name="Shape 69"/>
          <p:cNvSpPr txBox="1">
            <a:spLocks noGrp="1"/>
          </p:cNvSpPr>
          <p:nvPr>
            <p:ph type="body" idx="2"/>
          </p:nvPr>
        </p:nvSpPr>
        <p:spPr>
          <a:xfrm>
            <a:off x="304800" y="381000"/>
            <a:ext cx="7772400" cy="4942839"/>
          </a:xfrm>
          <a:prstGeom prst="rect">
            <a:avLst/>
          </a:prstGeom>
          <a:noFill/>
          <a:ln>
            <a:noFill/>
          </a:ln>
        </p:spPr>
        <p:txBody>
          <a:bodyPr lIns="91425" tIns="91425" rIns="91425" bIns="91425" anchor="t" anchorCtr="0"/>
          <a:lstStyle>
            <a:lvl1pPr marL="342900" marR="0" lvl="0" indent="-88900" algn="l" rtl="0">
              <a:spcBef>
                <a:spcPts val="440"/>
              </a:spcBef>
              <a:buClr>
                <a:schemeClr val="accent1"/>
              </a:buClr>
              <a:buSzPct val="100000"/>
              <a:buFont typeface="Arial"/>
              <a:buChar char="•"/>
              <a:defRPr sz="2200" b="0" i="0" u="none" strike="noStrike" cap="none">
                <a:solidFill>
                  <a:schemeClr val="dk1"/>
                </a:solidFill>
                <a:latin typeface="Calibri"/>
                <a:ea typeface="Calibri"/>
                <a:cs typeface="Calibri"/>
                <a:sym typeface="Calibri"/>
              </a:defRPr>
            </a:lvl1pPr>
            <a:lvl2pPr marL="640080" marR="0" lvl="1" indent="-106680" algn="l" rtl="0">
              <a:spcBef>
                <a:spcPts val="400"/>
              </a:spcBef>
              <a:buClr>
                <a:schemeClr val="accent2"/>
              </a:buClr>
              <a:buSzPct val="100000"/>
              <a:buFont typeface="Arial"/>
              <a:buChar char="•"/>
              <a:defRPr sz="2000" b="0" i="0" u="none" strike="noStrike" cap="none">
                <a:solidFill>
                  <a:schemeClr val="dk1"/>
                </a:solidFill>
                <a:latin typeface="Calibri"/>
                <a:ea typeface="Calibri"/>
                <a:cs typeface="Calibri"/>
                <a:sym typeface="Calibri"/>
              </a:defRPr>
            </a:lvl2pPr>
            <a:lvl3pPr marL="1005839" marR="0" lvl="2" indent="-116839" algn="l" rtl="0">
              <a:spcBef>
                <a:spcPts val="360"/>
              </a:spcBef>
              <a:buClr>
                <a:schemeClr val="accent3"/>
              </a:buClr>
              <a:buSzPct val="100000"/>
              <a:buFont typeface="Arial"/>
              <a:buChar char="•"/>
              <a:defRPr sz="1800" b="0" i="0" u="none" strike="noStrike" cap="none">
                <a:solidFill>
                  <a:schemeClr val="dk1"/>
                </a:solidFill>
                <a:latin typeface="Calibri"/>
                <a:ea typeface="Calibri"/>
                <a:cs typeface="Calibri"/>
                <a:sym typeface="Calibri"/>
              </a:defRPr>
            </a:lvl3pPr>
            <a:lvl4pPr marL="1280160" marR="0" lvl="3" indent="-137160" algn="l" rtl="0">
              <a:spcBef>
                <a:spcPts val="320"/>
              </a:spcBef>
              <a:buClr>
                <a:schemeClr val="accent4"/>
              </a:buClr>
              <a:buSzPct val="100000"/>
              <a:buFont typeface="Arial"/>
              <a:buChar char="•"/>
              <a:defRPr sz="1600" b="0" i="0" u="none" strike="noStrike" cap="none">
                <a:solidFill>
                  <a:schemeClr val="dk1"/>
                </a:solidFill>
                <a:latin typeface="Calibri"/>
                <a:ea typeface="Calibri"/>
                <a:cs typeface="Calibri"/>
                <a:sym typeface="Calibri"/>
              </a:defRPr>
            </a:lvl4pPr>
            <a:lvl5pPr marL="1554480" marR="0" lvl="4" indent="-144780" algn="l" rtl="0">
              <a:spcBef>
                <a:spcPts val="280"/>
              </a:spcBef>
              <a:buClr>
                <a:schemeClr val="accent5"/>
              </a:buClr>
              <a:buSzPct val="100000"/>
              <a:buFont typeface="Arial"/>
              <a:buChar char="•"/>
              <a:defRPr sz="1400" b="0" i="0" u="none" strike="noStrike" cap="none">
                <a:solidFill>
                  <a:schemeClr val="dk1"/>
                </a:solidFill>
                <a:latin typeface="Calibri"/>
                <a:ea typeface="Calibri"/>
                <a:cs typeface="Calibri"/>
                <a:sym typeface="Calibri"/>
              </a:defRPr>
            </a:lvl5pPr>
            <a:lvl6pPr marL="1737360" marR="0" lvl="5" indent="-99060" algn="l" rtl="0">
              <a:spcBef>
                <a:spcPts val="280"/>
              </a:spcBef>
              <a:buClr>
                <a:schemeClr val="accent1"/>
              </a:buClr>
              <a:buSzPct val="100000"/>
              <a:buFont typeface="Arial"/>
              <a:buChar char="•"/>
              <a:defRPr sz="1400" b="0" i="0" u="none" strike="noStrike" cap="none">
                <a:solidFill>
                  <a:schemeClr val="dk1"/>
                </a:solidFill>
                <a:latin typeface="Calibri"/>
                <a:ea typeface="Calibri"/>
                <a:cs typeface="Calibri"/>
                <a:sym typeface="Calibri"/>
              </a:defRPr>
            </a:lvl6pPr>
            <a:lvl7pPr marL="1920240" marR="0" lvl="6" indent="-104139" algn="l" rtl="0">
              <a:spcBef>
                <a:spcPts val="280"/>
              </a:spcBef>
              <a:buClr>
                <a:schemeClr val="accent2"/>
              </a:buClr>
              <a:buSzPct val="100000"/>
              <a:buFont typeface="Arial"/>
              <a:buChar char="•"/>
              <a:defRPr sz="1400" b="0" i="0" u="none" strike="noStrike" cap="none">
                <a:solidFill>
                  <a:schemeClr val="dk1"/>
                </a:solidFill>
                <a:latin typeface="Calibri"/>
                <a:ea typeface="Calibri"/>
                <a:cs typeface="Calibri"/>
                <a:sym typeface="Calibri"/>
              </a:defRPr>
            </a:lvl7pPr>
            <a:lvl8pPr marL="2103120" marR="0" lvl="7" indent="-96520" algn="l" rtl="0">
              <a:spcBef>
                <a:spcPts val="280"/>
              </a:spcBef>
              <a:buClr>
                <a:schemeClr val="accent3"/>
              </a:buClr>
              <a:buSzPct val="100000"/>
              <a:buFont typeface="Arial"/>
              <a:buChar char="•"/>
              <a:defRPr sz="1400" b="0" i="0" u="none" strike="noStrike" cap="none">
                <a:solidFill>
                  <a:schemeClr val="dk1"/>
                </a:solidFill>
                <a:latin typeface="Calibri"/>
                <a:ea typeface="Calibri"/>
                <a:cs typeface="Calibri"/>
                <a:sym typeface="Calibri"/>
              </a:defRPr>
            </a:lvl8pPr>
            <a:lvl9pPr marL="2286000" marR="0" lvl="8" indent="-101600" algn="l" rtl="0">
              <a:spcBef>
                <a:spcPts val="280"/>
              </a:spcBef>
              <a:buClr>
                <a:schemeClr val="accent4"/>
              </a:buClr>
              <a:buSzPct val="100000"/>
              <a:buFont typeface="Arial"/>
              <a:buChar char="•"/>
              <a:defRPr sz="14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chemeClr val="lt1"/>
            </a:gs>
            <a:gs pos="75000">
              <a:schemeClr val="lt1"/>
            </a:gs>
            <a:gs pos="100000">
              <a:srgbClr val="D8D8D8"/>
            </a:gs>
          </a:gsLst>
          <a:path path="circle">
            <a:fillToRect l="50000" t="50000" r="50000" b="50000"/>
          </a:path>
          <a:tileRect/>
        </a:gra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457200" y="274637"/>
            <a:ext cx="7619999" cy="1143000"/>
          </a:xfrm>
          <a:prstGeom prst="rect">
            <a:avLst/>
          </a:prstGeom>
          <a:noFill/>
          <a:ln>
            <a:noFill/>
          </a:ln>
        </p:spPr>
        <p:txBody>
          <a:bodyPr lIns="91425" tIns="91425" rIns="91425" bIns="91425" anchor="ctr" anchorCtr="0"/>
          <a:lstStyle>
            <a:lvl1pPr marL="0" marR="0" lvl="0" indent="0" algn="l" rtl="0">
              <a:spcBef>
                <a:spcPts val="0"/>
              </a:spcBef>
              <a:buClr>
                <a:schemeClr val="dk2"/>
              </a:buClr>
              <a:buFont typeface="Cambria"/>
              <a:buNone/>
              <a:defRPr sz="4600" b="0" i="0" u="none" strike="noStrike" cap="none">
                <a:solidFill>
                  <a:schemeClr val="dk2"/>
                </a:solidFill>
                <a:latin typeface="Cambria"/>
                <a:ea typeface="Cambria"/>
                <a:cs typeface="Cambria"/>
                <a:sym typeface="Cambria"/>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1" name="Shape 11"/>
          <p:cNvSpPr txBox="1">
            <a:spLocks noGrp="1"/>
          </p:cNvSpPr>
          <p:nvPr>
            <p:ph type="body" idx="1"/>
          </p:nvPr>
        </p:nvSpPr>
        <p:spPr>
          <a:xfrm>
            <a:off x="457200" y="1600200"/>
            <a:ext cx="7619999" cy="4800600"/>
          </a:xfrm>
          <a:prstGeom prst="rect">
            <a:avLst/>
          </a:prstGeom>
          <a:noFill/>
          <a:ln>
            <a:noFill/>
          </a:ln>
        </p:spPr>
        <p:txBody>
          <a:bodyPr lIns="91425" tIns="91425" rIns="91425" bIns="91425" anchor="t" anchorCtr="0"/>
          <a:lstStyle>
            <a:lvl1pPr marL="342900" marR="0" lvl="0" indent="-88900" algn="l" rtl="0">
              <a:spcBef>
                <a:spcPts val="440"/>
              </a:spcBef>
              <a:buClr>
                <a:schemeClr val="accent1"/>
              </a:buClr>
              <a:buSzPct val="100000"/>
              <a:buFont typeface="Arial"/>
              <a:buChar char="•"/>
              <a:defRPr sz="2200" b="0" i="0" u="none" strike="noStrike" cap="none">
                <a:solidFill>
                  <a:schemeClr val="dk1"/>
                </a:solidFill>
                <a:latin typeface="Calibri"/>
                <a:ea typeface="Calibri"/>
                <a:cs typeface="Calibri"/>
                <a:sym typeface="Calibri"/>
              </a:defRPr>
            </a:lvl1pPr>
            <a:lvl2pPr marL="640080" marR="0" lvl="1" indent="-106680" algn="l" rtl="0">
              <a:spcBef>
                <a:spcPts val="400"/>
              </a:spcBef>
              <a:buClr>
                <a:schemeClr val="accent2"/>
              </a:buClr>
              <a:buSzPct val="100000"/>
              <a:buFont typeface="Arial"/>
              <a:buChar char="•"/>
              <a:defRPr sz="2000" b="0" i="0" u="none" strike="noStrike" cap="none">
                <a:solidFill>
                  <a:schemeClr val="dk1"/>
                </a:solidFill>
                <a:latin typeface="Calibri"/>
                <a:ea typeface="Calibri"/>
                <a:cs typeface="Calibri"/>
                <a:sym typeface="Calibri"/>
              </a:defRPr>
            </a:lvl2pPr>
            <a:lvl3pPr marL="1005839" marR="0" lvl="2" indent="-116839" algn="l" rtl="0">
              <a:spcBef>
                <a:spcPts val="360"/>
              </a:spcBef>
              <a:buClr>
                <a:schemeClr val="accent3"/>
              </a:buClr>
              <a:buSzPct val="100000"/>
              <a:buFont typeface="Arial"/>
              <a:buChar char="•"/>
              <a:defRPr sz="1800" b="0" i="0" u="none" strike="noStrike" cap="none">
                <a:solidFill>
                  <a:schemeClr val="dk1"/>
                </a:solidFill>
                <a:latin typeface="Calibri"/>
                <a:ea typeface="Calibri"/>
                <a:cs typeface="Calibri"/>
                <a:sym typeface="Calibri"/>
              </a:defRPr>
            </a:lvl3pPr>
            <a:lvl4pPr marL="1280160" marR="0" lvl="3" indent="-137160" algn="l" rtl="0">
              <a:spcBef>
                <a:spcPts val="320"/>
              </a:spcBef>
              <a:buClr>
                <a:schemeClr val="accent4"/>
              </a:buClr>
              <a:buSzPct val="100000"/>
              <a:buFont typeface="Arial"/>
              <a:buChar char="•"/>
              <a:defRPr sz="1600" b="0" i="0" u="none" strike="noStrike" cap="none">
                <a:solidFill>
                  <a:schemeClr val="dk1"/>
                </a:solidFill>
                <a:latin typeface="Calibri"/>
                <a:ea typeface="Calibri"/>
                <a:cs typeface="Calibri"/>
                <a:sym typeface="Calibri"/>
              </a:defRPr>
            </a:lvl4pPr>
            <a:lvl5pPr marL="1554480" marR="0" lvl="4" indent="-144780" algn="l" rtl="0">
              <a:spcBef>
                <a:spcPts val="280"/>
              </a:spcBef>
              <a:buClr>
                <a:schemeClr val="accent5"/>
              </a:buClr>
              <a:buSzPct val="100000"/>
              <a:buFont typeface="Arial"/>
              <a:buChar char="•"/>
              <a:defRPr sz="1400" b="0" i="0" u="none" strike="noStrike" cap="none">
                <a:solidFill>
                  <a:schemeClr val="dk1"/>
                </a:solidFill>
                <a:latin typeface="Calibri"/>
                <a:ea typeface="Calibri"/>
                <a:cs typeface="Calibri"/>
                <a:sym typeface="Calibri"/>
              </a:defRPr>
            </a:lvl5pPr>
            <a:lvl6pPr marL="1737360" marR="0" lvl="5" indent="-99060" algn="l" rtl="0">
              <a:spcBef>
                <a:spcPts val="280"/>
              </a:spcBef>
              <a:buClr>
                <a:schemeClr val="accent1"/>
              </a:buClr>
              <a:buSzPct val="100000"/>
              <a:buFont typeface="Arial"/>
              <a:buChar char="•"/>
              <a:defRPr sz="1400" b="0" i="0" u="none" strike="noStrike" cap="none">
                <a:solidFill>
                  <a:schemeClr val="dk1"/>
                </a:solidFill>
                <a:latin typeface="Calibri"/>
                <a:ea typeface="Calibri"/>
                <a:cs typeface="Calibri"/>
                <a:sym typeface="Calibri"/>
              </a:defRPr>
            </a:lvl6pPr>
            <a:lvl7pPr marL="1920240" marR="0" lvl="6" indent="-104139" algn="l" rtl="0">
              <a:spcBef>
                <a:spcPts val="280"/>
              </a:spcBef>
              <a:buClr>
                <a:schemeClr val="accent2"/>
              </a:buClr>
              <a:buSzPct val="100000"/>
              <a:buFont typeface="Arial"/>
              <a:buChar char="•"/>
              <a:defRPr sz="1400" b="0" i="0" u="none" strike="noStrike" cap="none">
                <a:solidFill>
                  <a:schemeClr val="dk1"/>
                </a:solidFill>
                <a:latin typeface="Calibri"/>
                <a:ea typeface="Calibri"/>
                <a:cs typeface="Calibri"/>
                <a:sym typeface="Calibri"/>
              </a:defRPr>
            </a:lvl7pPr>
            <a:lvl8pPr marL="2103120" marR="0" lvl="7" indent="-96520" algn="l" rtl="0">
              <a:spcBef>
                <a:spcPts val="280"/>
              </a:spcBef>
              <a:buClr>
                <a:schemeClr val="accent3"/>
              </a:buClr>
              <a:buSzPct val="100000"/>
              <a:buFont typeface="Arial"/>
              <a:buChar char="•"/>
              <a:defRPr sz="1400" b="0" i="0" u="none" strike="noStrike" cap="none">
                <a:solidFill>
                  <a:schemeClr val="dk1"/>
                </a:solidFill>
                <a:latin typeface="Calibri"/>
                <a:ea typeface="Calibri"/>
                <a:cs typeface="Calibri"/>
                <a:sym typeface="Calibri"/>
              </a:defRPr>
            </a:lvl8pPr>
            <a:lvl9pPr marL="2286000" marR="0" lvl="8" indent="-101600" algn="l" rtl="0">
              <a:spcBef>
                <a:spcPts val="280"/>
              </a:spcBef>
              <a:buClr>
                <a:schemeClr val="accent4"/>
              </a:buClr>
              <a:buSzPct val="1000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12" name="Shape 12"/>
          <p:cNvSpPr/>
          <p:nvPr/>
        </p:nvSpPr>
        <p:spPr>
          <a:xfrm>
            <a:off x="8458200" y="0"/>
            <a:ext cx="685799" cy="6858000"/>
          </a:xfrm>
          <a:prstGeom prst="rect">
            <a:avLst/>
          </a:prstGeom>
          <a:solidFill>
            <a:schemeClr val="dk2"/>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Calibri"/>
              <a:ea typeface="Calibri"/>
              <a:cs typeface="Calibri"/>
              <a:sym typeface="Calibri"/>
            </a:endParaRPr>
          </a:p>
        </p:txBody>
      </p:sp>
      <p:sp>
        <p:nvSpPr>
          <p:cNvPr id="13" name="Shape 13"/>
          <p:cNvSpPr/>
          <p:nvPr/>
        </p:nvSpPr>
        <p:spPr>
          <a:xfrm>
            <a:off x="8458200" y="5486400"/>
            <a:ext cx="685799" cy="685799"/>
          </a:xfrm>
          <a:prstGeom prst="rect">
            <a:avLst/>
          </a:prstGeom>
          <a:solidFill>
            <a:schemeClr val="accen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Calibri"/>
              <a:ea typeface="Calibri"/>
              <a:cs typeface="Calibri"/>
              <a:sym typeface="Calibri"/>
            </a:endParaRPr>
          </a:p>
        </p:txBody>
      </p:sp>
      <p:sp>
        <p:nvSpPr>
          <p:cNvPr id="14" name="Shape 14"/>
          <p:cNvSpPr>
            <a:spLocks noGrp="1"/>
          </p:cNvSpPr>
          <p:nvPr>
            <p:ph type="sldNum" idx="12"/>
          </p:nvPr>
        </p:nvSpPr>
        <p:spPr>
          <a:xfrm>
            <a:off x="8531788" y="5648960"/>
            <a:ext cx="548639" cy="396240"/>
          </a:xfrm>
          <a:prstGeom prst="bracketPair">
            <a:avLst/>
          </a:prstGeom>
          <a:noFill/>
          <a:ln w="19050" cap="flat" cmpd="sng">
            <a:solidFill>
              <a:srgbClr val="FFFFFF"/>
            </a:solidFill>
            <a:prstDash val="solid"/>
            <a:round/>
            <a:headEnd type="none" w="med" len="med"/>
            <a:tailEnd type="none" w="med" len="med"/>
          </a:ln>
        </p:spPr>
        <p:txBody>
          <a:bodyPr lIns="0" tIns="0" rIns="0" bIns="0" anchor="ctr" anchorCtr="0">
            <a:noAutofit/>
          </a:bodyPr>
          <a:lstStyle/>
          <a:p>
            <a:pPr marL="0" marR="0" lvl="0" indent="0" algn="ctr" rtl="0">
              <a:spcBef>
                <a:spcPts val="0"/>
              </a:spcBef>
              <a:buSzPct val="25000"/>
              <a:buNone/>
            </a:pPr>
            <a:fld id="{00000000-1234-1234-1234-123412341234}" type="slidenum">
              <a:rPr lang="pt-BR" sz="1800" b="0" i="0" u="none" strike="noStrike" cap="none">
                <a:solidFill>
                  <a:srgbClr val="FFFFFF"/>
                </a:solidFill>
                <a:latin typeface="Calibri"/>
                <a:ea typeface="Calibri"/>
                <a:cs typeface="Calibri"/>
                <a:sym typeface="Calibri"/>
              </a:rPr>
              <a:t>‹nº›</a:t>
            </a:fld>
            <a:endParaRPr lang="pt-BR" sz="1800" b="0" i="0" u="none" strike="noStrike" cap="none">
              <a:solidFill>
                <a:srgbClr val="FFFFFF"/>
              </a:solidFill>
              <a:latin typeface="Calibri"/>
              <a:ea typeface="Calibri"/>
              <a:cs typeface="Calibri"/>
              <a:sym typeface="Calibri"/>
            </a:endParaRPr>
          </a:p>
        </p:txBody>
      </p:sp>
      <p:sp>
        <p:nvSpPr>
          <p:cNvPr id="15" name="Shape 15"/>
          <p:cNvSpPr txBox="1">
            <a:spLocks noGrp="1"/>
          </p:cNvSpPr>
          <p:nvPr>
            <p:ph type="ftr" idx="11"/>
          </p:nvPr>
        </p:nvSpPr>
        <p:spPr>
          <a:xfrm rot="-5400000">
            <a:off x="7586909" y="4048759"/>
            <a:ext cx="2367281" cy="365759"/>
          </a:xfrm>
          <a:prstGeom prst="rect">
            <a:avLst/>
          </a:prstGeom>
          <a:noFill/>
          <a:ln>
            <a:noFill/>
          </a:ln>
        </p:spPr>
        <p:txBody>
          <a:bodyPr lIns="91425" tIns="91425" rIns="91425" bIns="91425" anchor="ctr" anchorCtr="0"/>
          <a:lstStyle>
            <a:lvl1pPr marL="0" marR="0" lvl="0" indent="0" algn="r" rtl="0">
              <a:spcBef>
                <a:spcPts val="0"/>
              </a:spcBef>
              <a:buNone/>
              <a:defRPr sz="1200" b="0" i="0" u="none" strike="noStrike" cap="none">
                <a:solidFill>
                  <a:schemeClr val="lt2"/>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16" name="Shape 16"/>
          <p:cNvSpPr txBox="1">
            <a:spLocks noGrp="1"/>
          </p:cNvSpPr>
          <p:nvPr>
            <p:ph type="dt" idx="10"/>
          </p:nvPr>
        </p:nvSpPr>
        <p:spPr>
          <a:xfrm rot="-5400000">
            <a:off x="7551350" y="1645919"/>
            <a:ext cx="2438399" cy="365759"/>
          </a:xfrm>
          <a:prstGeom prst="rect">
            <a:avLst/>
          </a:prstGeom>
          <a:noFill/>
          <a:ln>
            <a:noFill/>
          </a:ln>
        </p:spPr>
        <p:txBody>
          <a:bodyPr lIns="91425" tIns="91425" rIns="91425" bIns="91425" anchor="ctr" anchorCtr="0"/>
          <a:lstStyle>
            <a:lvl1pPr marL="0" marR="0" lvl="0" indent="0" algn="l" rtl="0">
              <a:spcBef>
                <a:spcPts val="0"/>
              </a:spcBef>
              <a:buNone/>
              <a:defRPr sz="1200" b="0" i="0" u="none" strike="noStrike" cap="none">
                <a:solidFill>
                  <a:schemeClr val="lt2"/>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www.acm.org/"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hyperlink" Target="http://start.aisnet.org/" TargetMode="External"/><Relationship Id="rId4" Type="http://schemas.openxmlformats.org/officeDocument/2006/relationships/hyperlink" Target="http://www.ieee.org/" TargetMode="Externa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uspdigital.usp.br/jupiterweb/listarGradeCurricular?codcg=86&amp;codcur=86200&amp;codhab=204&amp;tipo=N"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www.catho.com.br" TargetMode="External"/><Relationship Id="rId7" Type="http://schemas.openxmlformats.org/officeDocument/2006/relationships/hyperlink" Target="https://www.vagas.com.br" TargetMode="External"/><Relationship Id="rId2" Type="http://schemas.openxmlformats.org/officeDocument/2006/relationships/notesSlide" Target="../notesSlides/notesSlide30.xml"/><Relationship Id="rId1" Type="http://schemas.openxmlformats.org/officeDocument/2006/relationships/slideLayout" Target="../slideLayouts/slideLayout3.xml"/><Relationship Id="rId6" Type="http://schemas.openxmlformats.org/officeDocument/2006/relationships/hyperlink" Target="https://www.linkedin.com/" TargetMode="External"/><Relationship Id="rId5" Type="http://schemas.openxmlformats.org/officeDocument/2006/relationships/hyperlink" Target="http://www.apinfo.com/apinfo/" TargetMode="External"/><Relationship Id="rId4" Type="http://schemas.openxmlformats.org/officeDocument/2006/relationships/hyperlink" Target="http://www.infojobs.com.br/"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hyperlink" Target="http://www.quebecnacabeca.com/pt/trabalhar-na-cidade-de-quebec/empregos-disponiveis/" TargetMode="External"/><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hyperlink" Target="http://vagaspelomundo.com.br/bolsas-de-estudo/2016/09/concorra-a-uma-das-bolsas-de-pos-graduacao-financiadas-por-bill-gates/" TargetMode="External"/><Relationship Id="rId2" Type="http://schemas.openxmlformats.org/officeDocument/2006/relationships/notesSlide" Target="../notesSlides/notesSlide36.xml"/><Relationship Id="rId1" Type="http://schemas.openxmlformats.org/officeDocument/2006/relationships/slideLayout" Target="../slideLayouts/slideLayout3.xml"/><Relationship Id="rId4" Type="http://schemas.openxmlformats.org/officeDocument/2006/relationships/hyperlink" Target="http://vagaspelomundo.com.br/morar-fora/2016/07/descubra-o-custo-de-vida-na-alemanha/" TargetMode="External"/></Relationships>
</file>

<file path=ppt/slides/_rels/slide3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hyperlink" Target="http://www.cbsi.net.br/2016/07/Irlanda-lanca-campanha-para-atrair-profissionais-de-TI-estrangeiros.html" TargetMode="External"/><Relationship Id="rId2" Type="http://schemas.openxmlformats.org/officeDocument/2006/relationships/notesSlide" Target="../notesSlides/notesSlide38.xml"/><Relationship Id="rId1" Type="http://schemas.openxmlformats.org/officeDocument/2006/relationships/slideLayout" Target="../slideLayouts/slideLayout3.xml"/><Relationship Id="rId5" Type="http://schemas.openxmlformats.org/officeDocument/2006/relationships/hyperlink" Target="http://vagaspelomundo.com.br/vagas/2016/09/alemanha-tem-milhares-de-vagas-para-profissionais-de-ti/" TargetMode="External"/><Relationship Id="rId4" Type="http://schemas.openxmlformats.org/officeDocument/2006/relationships/hyperlink" Target="http://computerworld.com.br/empresas-do-canada-buscam-profissionais-brasileiros-de-ti"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hyperlink" Target="http://www.cbsi.net.br/2015/07/concurso-bb-tecnologia-2015.html" TargetMode="External"/><Relationship Id="rId2" Type="http://schemas.openxmlformats.org/officeDocument/2006/relationships/notesSlide" Target="../notesSlides/notesSlide45.xml"/><Relationship Id="rId1" Type="http://schemas.openxmlformats.org/officeDocument/2006/relationships/slideLayout" Target="../slideLayouts/slideLayout3.xml"/><Relationship Id="rId6" Type="http://schemas.openxmlformats.org/officeDocument/2006/relationships/hyperlink" Target="https://www.aprovaconcursos.com.br" TargetMode="External"/><Relationship Id="rId5" Type="http://schemas.openxmlformats.org/officeDocument/2006/relationships/hyperlink" Target="http://www.onortao.com.br" TargetMode="External"/><Relationship Id="rId4" Type="http://schemas.openxmlformats.org/officeDocument/2006/relationships/hyperlink" Target="http://qselecao.ifce.edu.br/concurso.aspx?cod_concurso=3370" TargetMode="External"/></Relationships>
</file>

<file path=ppt/slides/_rels/slide46.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Shape 93"/>
          <p:cNvSpPr txBox="1">
            <a:spLocks noGrp="1"/>
          </p:cNvSpPr>
          <p:nvPr>
            <p:ph type="ctrTitle"/>
          </p:nvPr>
        </p:nvSpPr>
        <p:spPr>
          <a:xfrm>
            <a:off x="685800" y="1905000"/>
            <a:ext cx="7543800" cy="2593975"/>
          </a:xfrm>
          <a:prstGeom prst="rect">
            <a:avLst/>
          </a:prstGeom>
          <a:noFill/>
          <a:ln>
            <a:noFill/>
          </a:ln>
        </p:spPr>
        <p:txBody>
          <a:bodyPr lIns="91425" tIns="45700" rIns="91425" bIns="45700" anchor="b" anchorCtr="0">
            <a:noAutofit/>
          </a:bodyPr>
          <a:lstStyle/>
          <a:p>
            <a:pPr marL="0" marR="0" lvl="0" indent="0" algn="l" rtl="0">
              <a:spcBef>
                <a:spcPts val="0"/>
              </a:spcBef>
              <a:buClr>
                <a:schemeClr val="dk2"/>
              </a:buClr>
              <a:buSzPct val="25000"/>
              <a:buFont typeface="Cambria"/>
              <a:buNone/>
            </a:pPr>
            <a:r>
              <a:rPr lang="pt-BR" sz="5400" b="0" i="0" u="none" strike="noStrike" cap="none">
                <a:solidFill>
                  <a:schemeClr val="dk2"/>
                </a:solidFill>
                <a:latin typeface="Cambria"/>
                <a:ea typeface="Cambria"/>
                <a:cs typeface="Cambria"/>
                <a:sym typeface="Cambria"/>
              </a:rPr>
              <a:t>ACH2014</a:t>
            </a:r>
            <a:br>
              <a:rPr lang="pt-BR" sz="5400" b="0" i="0" u="none" strike="noStrike" cap="none">
                <a:solidFill>
                  <a:schemeClr val="dk2"/>
                </a:solidFill>
                <a:latin typeface="Cambria"/>
                <a:ea typeface="Cambria"/>
                <a:cs typeface="Cambria"/>
                <a:sym typeface="Cambria"/>
              </a:rPr>
            </a:br>
            <a:r>
              <a:rPr lang="pt-BR" sz="5400" b="0" i="0" u="none" strike="noStrike" cap="none">
                <a:solidFill>
                  <a:srgbClr val="675E47"/>
                </a:solidFill>
                <a:latin typeface="Cambria"/>
                <a:ea typeface="Cambria"/>
                <a:cs typeface="Cambria"/>
                <a:sym typeface="Cambria"/>
              </a:rPr>
              <a:t>Fundamentos</a:t>
            </a:r>
            <a:r>
              <a:rPr lang="pt-BR" sz="5400" b="0" i="0" u="none" strike="noStrike" cap="none">
                <a:solidFill>
                  <a:schemeClr val="dk2"/>
                </a:solidFill>
                <a:latin typeface="Cambria"/>
                <a:ea typeface="Cambria"/>
                <a:cs typeface="Cambria"/>
                <a:sym typeface="Cambria"/>
              </a:rPr>
              <a:t> de Sistemas de Informação (FSI)</a:t>
            </a:r>
          </a:p>
        </p:txBody>
      </p:sp>
      <p:sp>
        <p:nvSpPr>
          <p:cNvPr id="94" name="Shape 94"/>
          <p:cNvSpPr txBox="1">
            <a:spLocks noGrp="1"/>
          </p:cNvSpPr>
          <p:nvPr>
            <p:ph type="subTitle" idx="1"/>
          </p:nvPr>
        </p:nvSpPr>
        <p:spPr>
          <a:xfrm>
            <a:off x="685800" y="4572000"/>
            <a:ext cx="6461759" cy="1881335"/>
          </a:xfrm>
          <a:prstGeom prst="rect">
            <a:avLst/>
          </a:prstGeom>
          <a:noFill/>
          <a:ln>
            <a:noFill/>
          </a:ln>
        </p:spPr>
        <p:txBody>
          <a:bodyPr lIns="91425" tIns="45700" rIns="91425" bIns="45700" anchor="t" anchorCtr="0">
            <a:noAutofit/>
          </a:bodyPr>
          <a:lstStyle/>
          <a:p>
            <a:pPr marL="0" marR="0" lvl="0" indent="0" algn="l" rtl="0">
              <a:lnSpc>
                <a:spcPct val="90000"/>
              </a:lnSpc>
              <a:spcBef>
                <a:spcPts val="0"/>
              </a:spcBef>
              <a:spcAft>
                <a:spcPts val="0"/>
              </a:spcAft>
              <a:buClr>
                <a:schemeClr val="accent1"/>
              </a:buClr>
              <a:buSzPct val="25000"/>
              <a:buFont typeface="Arial"/>
              <a:buNone/>
            </a:pPr>
            <a:r>
              <a:rPr lang="pt-BR" sz="2400" b="1" i="0" u="none" strike="noStrike" cap="none">
                <a:solidFill>
                  <a:srgbClr val="8C8B8A"/>
                </a:solidFill>
                <a:latin typeface="Calibri"/>
                <a:ea typeface="Calibri"/>
                <a:cs typeface="Calibri"/>
                <a:sym typeface="Calibri"/>
              </a:rPr>
              <a:t>Prof. Dr. Marcelo Fantinato</a:t>
            </a:r>
          </a:p>
          <a:p>
            <a:pPr marL="0" marR="0" lvl="0" indent="0" algn="l" rtl="0">
              <a:lnSpc>
                <a:spcPct val="90000"/>
              </a:lnSpc>
              <a:spcBef>
                <a:spcPts val="480"/>
              </a:spcBef>
              <a:spcAft>
                <a:spcPts val="0"/>
              </a:spcAft>
              <a:buClr>
                <a:schemeClr val="accent1"/>
              </a:buClr>
              <a:buSzPct val="25000"/>
              <a:buFont typeface="Arial"/>
              <a:buNone/>
            </a:pPr>
            <a:r>
              <a:rPr lang="pt-BR" sz="2400" b="1" i="0" u="none" strike="noStrike" cap="none">
                <a:solidFill>
                  <a:srgbClr val="8C8B8A"/>
                </a:solidFill>
                <a:latin typeface="Calibri"/>
                <a:ea typeface="Calibri"/>
                <a:cs typeface="Calibri"/>
                <a:sym typeface="Calibri"/>
              </a:rPr>
              <a:t>BSI – EACH – USP</a:t>
            </a:r>
          </a:p>
          <a:p>
            <a:pPr marL="0" marR="0" lvl="0" indent="0" algn="l" rtl="0">
              <a:lnSpc>
                <a:spcPct val="90000"/>
              </a:lnSpc>
              <a:spcBef>
                <a:spcPts val="480"/>
              </a:spcBef>
              <a:spcAft>
                <a:spcPts val="0"/>
              </a:spcAft>
              <a:buClr>
                <a:schemeClr val="accent1"/>
              </a:buClr>
              <a:buSzPct val="25000"/>
              <a:buFont typeface="Arial"/>
              <a:buNone/>
            </a:pPr>
            <a:endParaRPr sz="2400" b="1" i="0" u="none" strike="noStrike" cap="none">
              <a:solidFill>
                <a:srgbClr val="8C8B8A"/>
              </a:solidFill>
              <a:latin typeface="Calibri"/>
              <a:ea typeface="Calibri"/>
              <a:cs typeface="Calibri"/>
              <a:sym typeface="Calibri"/>
            </a:endParaRPr>
          </a:p>
          <a:p>
            <a:pPr marL="0" marR="0" lvl="0" indent="0" algn="l" rtl="0">
              <a:lnSpc>
                <a:spcPct val="90000"/>
              </a:lnSpc>
              <a:spcBef>
                <a:spcPts val="600"/>
              </a:spcBef>
              <a:buClr>
                <a:schemeClr val="accent1"/>
              </a:buClr>
              <a:buSzPct val="25000"/>
              <a:buFont typeface="Arial"/>
              <a:buNone/>
            </a:pPr>
            <a:r>
              <a:rPr lang="pt-BR" sz="3000" b="1" i="0" u="none" strike="noStrike" cap="none">
                <a:solidFill>
                  <a:srgbClr val="8C8B8A"/>
                </a:solidFill>
                <a:latin typeface="Calibri"/>
                <a:ea typeface="Calibri"/>
                <a:cs typeface="Calibri"/>
                <a:sym typeface="Calibri"/>
              </a:rPr>
              <a:t>Aulas: </a:t>
            </a:r>
            <a:r>
              <a:rPr lang="pt-BR" sz="3000" b="1" i="0" u="none" strike="noStrike" cap="none">
                <a:solidFill>
                  <a:srgbClr val="675E47"/>
                </a:solidFill>
                <a:latin typeface="Calibri"/>
                <a:ea typeface="Calibri"/>
                <a:cs typeface="Calibri"/>
                <a:sym typeface="Calibri"/>
              </a:rPr>
              <a:t>Apresentação Geral</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Shape 148"/>
          <p:cNvSpPr txBox="1">
            <a:spLocks noGrp="1"/>
          </p:cNvSpPr>
          <p:nvPr>
            <p:ph type="title"/>
          </p:nvPr>
        </p:nvSpPr>
        <p:spPr>
          <a:xfrm>
            <a:off x="457200" y="274637"/>
            <a:ext cx="8003231" cy="1143000"/>
          </a:xfrm>
          <a:prstGeom prst="rect">
            <a:avLst/>
          </a:prstGeom>
          <a:noFill/>
          <a:ln>
            <a:noFill/>
          </a:ln>
        </p:spPr>
        <p:txBody>
          <a:bodyPr lIns="91425" tIns="45700" rIns="91425" bIns="45700" anchor="ctr" anchorCtr="0">
            <a:noAutofit/>
          </a:bodyPr>
          <a:lstStyle/>
          <a:p>
            <a:pPr marL="0" marR="0" lvl="0" indent="0" algn="l" rtl="0">
              <a:spcBef>
                <a:spcPts val="0"/>
              </a:spcBef>
              <a:buClr>
                <a:schemeClr val="dk2"/>
              </a:buClr>
              <a:buSzPct val="25000"/>
              <a:buFont typeface="Cambria"/>
              <a:buNone/>
            </a:pPr>
            <a:r>
              <a:rPr lang="pt-BR" sz="4600" b="0" i="0" u="none" strike="noStrike" cap="none">
                <a:solidFill>
                  <a:schemeClr val="dk2"/>
                </a:solidFill>
                <a:latin typeface="Cambria"/>
                <a:ea typeface="Cambria"/>
                <a:cs typeface="Cambria"/>
                <a:sym typeface="Cambria"/>
              </a:rPr>
              <a:t>Qual a diferença entre SI, CC, etc?</a:t>
            </a:r>
          </a:p>
        </p:txBody>
      </p:sp>
      <p:sp>
        <p:nvSpPr>
          <p:cNvPr id="149" name="Shape 149"/>
          <p:cNvSpPr txBox="1">
            <a:spLocks noGrp="1"/>
          </p:cNvSpPr>
          <p:nvPr>
            <p:ph type="body" idx="1"/>
          </p:nvPr>
        </p:nvSpPr>
        <p:spPr>
          <a:xfrm>
            <a:off x="457200" y="1600200"/>
            <a:ext cx="7619999" cy="820688"/>
          </a:xfrm>
          <a:prstGeom prst="rect">
            <a:avLst/>
          </a:prstGeom>
          <a:noFill/>
          <a:ln>
            <a:noFill/>
          </a:ln>
        </p:spPr>
        <p:txBody>
          <a:bodyPr lIns="91425" tIns="45700" rIns="91425" bIns="45700" anchor="t" anchorCtr="0">
            <a:noAutofit/>
          </a:bodyPr>
          <a:lstStyle/>
          <a:p>
            <a:pPr marL="342900" marR="0" lvl="0" indent="-228600" algn="l" rtl="0">
              <a:spcBef>
                <a:spcPts val="0"/>
              </a:spcBef>
              <a:spcAft>
                <a:spcPts val="0"/>
              </a:spcAft>
              <a:buClr>
                <a:schemeClr val="accent1"/>
              </a:buClr>
              <a:buSzPct val="100000"/>
              <a:buFont typeface="Arial"/>
              <a:buChar char="•"/>
            </a:pPr>
            <a:r>
              <a:rPr lang="pt-BR" sz="2000" b="1" i="0" u="none" strike="noStrike" cap="none" dirty="0">
                <a:solidFill>
                  <a:schemeClr val="dk1"/>
                </a:solidFill>
                <a:latin typeface="Calibri"/>
                <a:ea typeface="Calibri"/>
                <a:cs typeface="Calibri"/>
                <a:sym typeface="Calibri"/>
              </a:rPr>
              <a:t>Diretrizes atuais do MEC-SBC:</a:t>
            </a:r>
          </a:p>
          <a:p>
            <a:pPr marL="640080" marR="0" lvl="1" indent="-233680" algn="l" rtl="0">
              <a:spcBef>
                <a:spcPts val="400"/>
              </a:spcBef>
              <a:spcAft>
                <a:spcPts val="0"/>
              </a:spcAft>
              <a:buClr>
                <a:schemeClr val="accent2"/>
              </a:buClr>
              <a:buSzPct val="100000"/>
              <a:buFont typeface="Arial"/>
              <a:buChar char="•"/>
            </a:pPr>
            <a:r>
              <a:rPr lang="pt-BR" sz="2000" b="0" i="0" u="none" strike="noStrike" cap="none" dirty="0">
                <a:solidFill>
                  <a:schemeClr val="dk1"/>
                </a:solidFill>
                <a:latin typeface="Calibri"/>
                <a:ea typeface="Calibri"/>
                <a:cs typeface="Calibri"/>
                <a:sym typeface="Calibri"/>
              </a:rPr>
              <a:t>Bacharelado em:</a:t>
            </a:r>
          </a:p>
          <a:p>
            <a:pPr marL="1005839" marR="0" lvl="2" indent="-231139" algn="l" rtl="0">
              <a:spcBef>
                <a:spcPts val="360"/>
              </a:spcBef>
              <a:spcAft>
                <a:spcPts val="0"/>
              </a:spcAft>
              <a:buClr>
                <a:schemeClr val="accent3"/>
              </a:buClr>
              <a:buSzPct val="100000"/>
              <a:buFont typeface="Arial"/>
              <a:buChar char="•"/>
            </a:pPr>
            <a:r>
              <a:rPr lang="pt-BR" sz="1800" b="0" i="0" u="none" strike="noStrike" cap="none" dirty="0">
                <a:solidFill>
                  <a:schemeClr val="dk1"/>
                </a:solidFill>
                <a:latin typeface="Calibri"/>
                <a:ea typeface="Calibri"/>
                <a:cs typeface="Calibri"/>
                <a:sym typeface="Calibri"/>
              </a:rPr>
              <a:t>Ciência da Computação</a:t>
            </a:r>
          </a:p>
          <a:p>
            <a:pPr marL="1005839" marR="0" lvl="2" indent="-231139" algn="l" rtl="0">
              <a:spcBef>
                <a:spcPts val="360"/>
              </a:spcBef>
              <a:spcAft>
                <a:spcPts val="0"/>
              </a:spcAft>
              <a:buClr>
                <a:schemeClr val="accent3"/>
              </a:buClr>
              <a:buSzPct val="100000"/>
              <a:buFont typeface="Arial"/>
              <a:buChar char="•"/>
            </a:pPr>
            <a:r>
              <a:rPr lang="pt-BR" sz="1800" b="0" i="0" u="none" strike="noStrike" cap="none" dirty="0">
                <a:solidFill>
                  <a:schemeClr val="dk1"/>
                </a:solidFill>
                <a:latin typeface="Calibri"/>
                <a:ea typeface="Calibri"/>
                <a:cs typeface="Calibri"/>
                <a:sym typeface="Calibri"/>
              </a:rPr>
              <a:t>Engenharia da Computação</a:t>
            </a:r>
          </a:p>
          <a:p>
            <a:pPr marL="1005839" marR="0" lvl="2" indent="-231139" algn="l" rtl="0">
              <a:spcBef>
                <a:spcPts val="360"/>
              </a:spcBef>
              <a:spcAft>
                <a:spcPts val="0"/>
              </a:spcAft>
              <a:buClr>
                <a:schemeClr val="accent3"/>
              </a:buClr>
              <a:buSzPct val="100000"/>
              <a:buFont typeface="Arial"/>
              <a:buChar char="•"/>
            </a:pPr>
            <a:r>
              <a:rPr lang="pt-BR" sz="1800" b="0" i="0" u="none" strike="noStrike" cap="none" dirty="0">
                <a:solidFill>
                  <a:schemeClr val="dk1"/>
                </a:solidFill>
                <a:latin typeface="Calibri"/>
                <a:ea typeface="Calibri"/>
                <a:cs typeface="Calibri"/>
                <a:sym typeface="Calibri"/>
              </a:rPr>
              <a:t>Sistemas de Informação</a:t>
            </a:r>
          </a:p>
          <a:p>
            <a:pPr marL="1005839" marR="0" lvl="2" indent="-231139" algn="l" rtl="0">
              <a:spcBef>
                <a:spcPts val="360"/>
              </a:spcBef>
              <a:spcAft>
                <a:spcPts val="0"/>
              </a:spcAft>
              <a:buClr>
                <a:schemeClr val="accent3"/>
              </a:buClr>
              <a:buSzPct val="100000"/>
              <a:buFont typeface="Arial"/>
              <a:buChar char="•"/>
            </a:pPr>
            <a:r>
              <a:rPr lang="pt-BR" sz="1800" b="0" i="0" u="none" strike="noStrike" cap="none" dirty="0">
                <a:solidFill>
                  <a:schemeClr val="dk1"/>
                </a:solidFill>
                <a:latin typeface="Calibri"/>
                <a:ea typeface="Calibri"/>
                <a:cs typeface="Calibri"/>
                <a:sym typeface="Calibri"/>
              </a:rPr>
              <a:t>Engenharia de Software</a:t>
            </a:r>
          </a:p>
          <a:p>
            <a:pPr marL="1005839" marR="0" lvl="2" indent="-231139" algn="l" rtl="0">
              <a:spcBef>
                <a:spcPts val="360"/>
              </a:spcBef>
              <a:spcAft>
                <a:spcPts val="0"/>
              </a:spcAft>
              <a:buClr>
                <a:schemeClr val="accent3"/>
              </a:buClr>
              <a:buSzPct val="100000"/>
              <a:buFont typeface="Arial"/>
              <a:buChar char="•"/>
            </a:pPr>
            <a:r>
              <a:rPr lang="pt-BR" dirty="0"/>
              <a:t>Ciência de Dados [novo]</a:t>
            </a:r>
            <a:endParaRPr lang="pt-BR" sz="1800" b="0" i="0" u="none" strike="noStrike" cap="none" dirty="0">
              <a:solidFill>
                <a:schemeClr val="dk1"/>
              </a:solidFill>
              <a:latin typeface="Calibri"/>
              <a:ea typeface="Calibri"/>
              <a:cs typeface="Calibri"/>
              <a:sym typeface="Calibri"/>
            </a:endParaRPr>
          </a:p>
          <a:p>
            <a:pPr marL="640080" marR="0" lvl="1" indent="-233680" algn="l" rtl="0">
              <a:spcBef>
                <a:spcPts val="400"/>
              </a:spcBef>
              <a:spcAft>
                <a:spcPts val="0"/>
              </a:spcAft>
              <a:buClr>
                <a:schemeClr val="accent2"/>
              </a:buClr>
              <a:buSzPct val="100000"/>
              <a:buFont typeface="Arial"/>
              <a:buChar char="•"/>
            </a:pPr>
            <a:r>
              <a:rPr lang="pt-BR" sz="2000" b="0" i="0" u="none" strike="noStrike" cap="none" dirty="0">
                <a:solidFill>
                  <a:schemeClr val="dk1"/>
                </a:solidFill>
                <a:latin typeface="Calibri"/>
                <a:ea typeface="Calibri"/>
                <a:cs typeface="Calibri"/>
                <a:sym typeface="Calibri"/>
              </a:rPr>
              <a:t>Licenciatura em Computação</a:t>
            </a:r>
          </a:p>
          <a:p>
            <a:pPr marL="640080" marR="0" lvl="1" indent="-233680" algn="l" rtl="0">
              <a:spcBef>
                <a:spcPts val="400"/>
              </a:spcBef>
              <a:spcAft>
                <a:spcPts val="0"/>
              </a:spcAft>
              <a:buClr>
                <a:schemeClr val="accent2"/>
              </a:buClr>
              <a:buSzPct val="100000"/>
              <a:buFont typeface="Arial"/>
              <a:buNone/>
            </a:pPr>
            <a:endParaRPr sz="2000" b="0" i="0" u="none" strike="noStrike" cap="none" dirty="0">
              <a:solidFill>
                <a:schemeClr val="dk1"/>
              </a:solidFill>
              <a:latin typeface="Calibri"/>
              <a:ea typeface="Calibri"/>
              <a:cs typeface="Calibri"/>
              <a:sym typeface="Calibri"/>
            </a:endParaRPr>
          </a:p>
          <a:p>
            <a:pPr marL="342900" marR="0" lvl="0" indent="-228600" algn="l" rtl="0">
              <a:spcBef>
                <a:spcPts val="440"/>
              </a:spcBef>
              <a:spcAft>
                <a:spcPts val="0"/>
              </a:spcAft>
              <a:buClr>
                <a:schemeClr val="accent1"/>
              </a:buClr>
              <a:buSzPct val="100000"/>
              <a:buFont typeface="Arial"/>
              <a:buChar char="•"/>
            </a:pPr>
            <a:r>
              <a:rPr lang="pt-BR" sz="2200" b="0" i="0" u="none" strike="noStrike" cap="none" dirty="0">
                <a:solidFill>
                  <a:schemeClr val="dk1"/>
                </a:solidFill>
                <a:latin typeface="Calibri"/>
                <a:ea typeface="Calibri"/>
                <a:cs typeface="Calibri"/>
                <a:sym typeface="Calibri"/>
              </a:rPr>
              <a:t>Não devem existir mais os seguintes cursos de Bacharelado:</a:t>
            </a:r>
          </a:p>
          <a:p>
            <a:pPr marL="640080" marR="0" lvl="1" indent="-233680" algn="l" rtl="0">
              <a:spcBef>
                <a:spcPts val="400"/>
              </a:spcBef>
              <a:spcAft>
                <a:spcPts val="0"/>
              </a:spcAft>
              <a:buClr>
                <a:schemeClr val="accent2"/>
              </a:buClr>
              <a:buSzPct val="100000"/>
              <a:buFont typeface="Arial"/>
              <a:buChar char="•"/>
            </a:pPr>
            <a:r>
              <a:rPr lang="pt-BR" sz="2000" b="0" i="0" u="none" strike="noStrike" cap="none" dirty="0">
                <a:solidFill>
                  <a:schemeClr val="dk1"/>
                </a:solidFill>
                <a:latin typeface="Calibri"/>
                <a:ea typeface="Calibri"/>
                <a:cs typeface="Calibri"/>
                <a:sym typeface="Calibri"/>
              </a:rPr>
              <a:t>Informática, Análise de Sistemas, etc. ➔ Sistemas de Informação</a:t>
            </a:r>
          </a:p>
          <a:p>
            <a:pPr marL="640080" marR="0" lvl="1" indent="-233680" algn="l" rtl="0">
              <a:spcBef>
                <a:spcPts val="400"/>
              </a:spcBef>
              <a:spcAft>
                <a:spcPts val="0"/>
              </a:spcAft>
              <a:buClr>
                <a:schemeClr val="accent2"/>
              </a:buClr>
              <a:buSzPct val="100000"/>
              <a:buFont typeface="Arial"/>
              <a:buNone/>
            </a:pPr>
            <a:endParaRPr sz="2000" b="0" i="0" u="none" strike="noStrike" cap="none" dirty="0">
              <a:solidFill>
                <a:schemeClr val="dk1"/>
              </a:solidFill>
              <a:latin typeface="Calibri"/>
              <a:ea typeface="Calibri"/>
              <a:cs typeface="Calibri"/>
              <a:sym typeface="Calibri"/>
            </a:endParaRPr>
          </a:p>
          <a:p>
            <a:pPr marL="342900" marR="0" lvl="0" indent="-228600" algn="l" rtl="0">
              <a:spcBef>
                <a:spcPts val="440"/>
              </a:spcBef>
              <a:spcAft>
                <a:spcPts val="0"/>
              </a:spcAft>
              <a:buClr>
                <a:schemeClr val="accent1"/>
              </a:buClr>
              <a:buSzPct val="100000"/>
              <a:buFont typeface="Arial"/>
              <a:buChar char="•"/>
            </a:pPr>
            <a:r>
              <a:rPr lang="pt-BR" sz="2200" b="0" i="0" u="none" strike="noStrike" cap="none" dirty="0">
                <a:solidFill>
                  <a:schemeClr val="dk1"/>
                </a:solidFill>
                <a:latin typeface="Calibri"/>
                <a:ea typeface="Calibri"/>
                <a:cs typeface="Calibri"/>
                <a:sym typeface="Calibri"/>
              </a:rPr>
              <a:t>Ciência da Informação: </a:t>
            </a:r>
          </a:p>
          <a:p>
            <a:pPr marL="640080" marR="0" lvl="1" indent="-233680" algn="l" rtl="0">
              <a:spcBef>
                <a:spcPts val="400"/>
              </a:spcBef>
              <a:spcAft>
                <a:spcPts val="0"/>
              </a:spcAft>
              <a:buClr>
                <a:schemeClr val="accent2"/>
              </a:buClr>
              <a:buSzPct val="100000"/>
              <a:buFont typeface="Arial"/>
              <a:buChar char="•"/>
            </a:pPr>
            <a:r>
              <a:rPr lang="pt-BR" sz="2000" b="0" i="0" u="none" strike="noStrike" cap="none" dirty="0">
                <a:solidFill>
                  <a:schemeClr val="dk1"/>
                </a:solidFill>
                <a:latin typeface="Calibri"/>
                <a:ea typeface="Calibri"/>
                <a:cs typeface="Calibri"/>
                <a:sym typeface="Calibri"/>
              </a:rPr>
              <a:t>Não deve existir esse curso na área de Computação</a:t>
            </a:r>
          </a:p>
          <a:p>
            <a:pPr marL="640080" marR="0" lvl="1" indent="-233680" algn="l" rtl="0">
              <a:spcBef>
                <a:spcPts val="400"/>
              </a:spcBef>
              <a:buClr>
                <a:schemeClr val="accent2"/>
              </a:buClr>
              <a:buSzPct val="100000"/>
              <a:buFont typeface="Arial"/>
              <a:buChar char="•"/>
            </a:pPr>
            <a:r>
              <a:rPr lang="pt-BR" sz="2000" b="0" i="0" u="none" strike="noStrike" cap="none" dirty="0">
                <a:solidFill>
                  <a:schemeClr val="dk1"/>
                </a:solidFill>
                <a:latin typeface="Calibri"/>
                <a:ea typeface="Calibri"/>
                <a:cs typeface="Calibri"/>
                <a:sym typeface="Calibri"/>
              </a:rPr>
              <a:t>Há alguns cursos “relacionados” a área de Biblioteconomia </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Shape 154"/>
          <p:cNvSpPr txBox="1">
            <a:spLocks noGrp="1"/>
          </p:cNvSpPr>
          <p:nvPr>
            <p:ph type="title"/>
          </p:nvPr>
        </p:nvSpPr>
        <p:spPr>
          <a:xfrm>
            <a:off x="457200" y="274637"/>
            <a:ext cx="8003231" cy="1143000"/>
          </a:xfrm>
          <a:prstGeom prst="rect">
            <a:avLst/>
          </a:prstGeom>
          <a:noFill/>
          <a:ln>
            <a:noFill/>
          </a:ln>
        </p:spPr>
        <p:txBody>
          <a:bodyPr lIns="91425" tIns="45700" rIns="91425" bIns="45700" anchor="ctr" anchorCtr="0">
            <a:noAutofit/>
          </a:bodyPr>
          <a:lstStyle/>
          <a:p>
            <a:pPr marL="0" marR="0" lvl="0" indent="0" algn="l" rtl="0">
              <a:spcBef>
                <a:spcPts val="0"/>
              </a:spcBef>
              <a:buClr>
                <a:schemeClr val="dk2"/>
              </a:buClr>
              <a:buSzPct val="25000"/>
              <a:buFont typeface="Cambria"/>
              <a:buNone/>
            </a:pPr>
            <a:r>
              <a:rPr lang="pt-BR" sz="4600" b="0" i="0" u="none" strike="noStrike" cap="none">
                <a:solidFill>
                  <a:schemeClr val="dk2"/>
                </a:solidFill>
                <a:latin typeface="Cambria"/>
                <a:ea typeface="Cambria"/>
                <a:cs typeface="Cambria"/>
                <a:sym typeface="Cambria"/>
              </a:rPr>
              <a:t>Qual a diferença entre SI, CC, etc?</a:t>
            </a:r>
          </a:p>
        </p:txBody>
      </p:sp>
      <p:sp>
        <p:nvSpPr>
          <p:cNvPr id="155" name="Shape 155"/>
          <p:cNvSpPr txBox="1">
            <a:spLocks noGrp="1"/>
          </p:cNvSpPr>
          <p:nvPr>
            <p:ph type="body" idx="1"/>
          </p:nvPr>
        </p:nvSpPr>
        <p:spPr>
          <a:xfrm>
            <a:off x="457200" y="1600200"/>
            <a:ext cx="7619999" cy="1396752"/>
          </a:xfrm>
          <a:prstGeom prst="rect">
            <a:avLst/>
          </a:prstGeom>
          <a:noFill/>
          <a:ln>
            <a:noFill/>
          </a:ln>
        </p:spPr>
        <p:txBody>
          <a:bodyPr lIns="91425" tIns="45700" rIns="91425" bIns="45700" anchor="t" anchorCtr="0">
            <a:noAutofit/>
          </a:bodyPr>
          <a:lstStyle/>
          <a:p>
            <a:pPr marL="342900" marR="0" lvl="0" indent="-228600" algn="l" rtl="0">
              <a:spcBef>
                <a:spcPts val="0"/>
              </a:spcBef>
              <a:spcAft>
                <a:spcPts val="0"/>
              </a:spcAft>
              <a:buClr>
                <a:schemeClr val="accent1"/>
              </a:buClr>
              <a:buSzPct val="100000"/>
              <a:buFont typeface="Arial"/>
              <a:buChar char="•"/>
            </a:pPr>
            <a:r>
              <a:rPr lang="pt-BR" sz="2000" b="1" i="0" u="none" strike="noStrike" cap="none">
                <a:solidFill>
                  <a:schemeClr val="dk1"/>
                </a:solidFill>
                <a:latin typeface="Calibri"/>
                <a:ea typeface="Calibri"/>
                <a:cs typeface="Calibri"/>
                <a:sym typeface="Calibri"/>
              </a:rPr>
              <a:t>Atividade Meio X Atividade Fim</a:t>
            </a:r>
          </a:p>
          <a:p>
            <a:pPr marL="640080" marR="0" lvl="1" indent="-233680" algn="l" rtl="0">
              <a:spcBef>
                <a:spcPts val="360"/>
              </a:spcBef>
              <a:buClr>
                <a:schemeClr val="accent2"/>
              </a:buClr>
              <a:buSzPct val="100000"/>
              <a:buFont typeface="Arial"/>
              <a:buChar char="•"/>
            </a:pPr>
            <a:r>
              <a:rPr lang="pt-BR" sz="1800" b="0" i="0" u="none" strike="noStrike" cap="none">
                <a:solidFill>
                  <a:schemeClr val="dk1"/>
                </a:solidFill>
                <a:latin typeface="Calibri"/>
                <a:ea typeface="Calibri"/>
                <a:cs typeface="Calibri"/>
                <a:sym typeface="Calibri"/>
              </a:rPr>
              <a:t>De acordo com diretrizes do MEC, apoiada pela SBC</a:t>
            </a:r>
          </a:p>
        </p:txBody>
      </p:sp>
      <p:graphicFrame>
        <p:nvGraphicFramePr>
          <p:cNvPr id="156" name="Shape 156"/>
          <p:cNvGraphicFramePr/>
          <p:nvPr>
            <p:extLst>
              <p:ext uri="{D42A27DB-BD31-4B8C-83A1-F6EECF244321}">
                <p14:modId xmlns:p14="http://schemas.microsoft.com/office/powerpoint/2010/main" val="3836290514"/>
              </p:ext>
            </p:extLst>
          </p:nvPr>
        </p:nvGraphicFramePr>
        <p:xfrm>
          <a:off x="179511" y="2852935"/>
          <a:ext cx="8136900" cy="3755380"/>
        </p:xfrm>
        <a:graphic>
          <a:graphicData uri="http://schemas.openxmlformats.org/drawingml/2006/table">
            <a:tbl>
              <a:tblPr firstRow="1" bandRow="1">
                <a:noFill/>
                <a:tableStyleId>{127DC23F-4413-419D-A38C-A920928A6047}</a:tableStyleId>
              </a:tblPr>
              <a:tblGrid>
                <a:gridCol w="2016225">
                  <a:extLst>
                    <a:ext uri="{9D8B030D-6E8A-4147-A177-3AD203B41FA5}">
                      <a16:colId xmlns:a16="http://schemas.microsoft.com/office/drawing/2014/main" val="20000"/>
                    </a:ext>
                  </a:extLst>
                </a:gridCol>
                <a:gridCol w="2952325">
                  <a:extLst>
                    <a:ext uri="{9D8B030D-6E8A-4147-A177-3AD203B41FA5}">
                      <a16:colId xmlns:a16="http://schemas.microsoft.com/office/drawing/2014/main" val="20001"/>
                    </a:ext>
                  </a:extLst>
                </a:gridCol>
                <a:gridCol w="3168350">
                  <a:extLst>
                    <a:ext uri="{9D8B030D-6E8A-4147-A177-3AD203B41FA5}">
                      <a16:colId xmlns:a16="http://schemas.microsoft.com/office/drawing/2014/main" val="20002"/>
                    </a:ext>
                  </a:extLst>
                </a:gridCol>
              </a:tblGrid>
              <a:tr h="372050">
                <a:tc>
                  <a:txBody>
                    <a:bodyPr/>
                    <a:lstStyle/>
                    <a:p>
                      <a:pPr marL="0" marR="0" lvl="0" indent="0" algn="l" rtl="0">
                        <a:spcBef>
                          <a:spcPts val="0"/>
                        </a:spcBef>
                        <a:buSzPct val="25000"/>
                        <a:buNone/>
                      </a:pPr>
                      <a:endParaRPr sz="1600"/>
                    </a:p>
                  </a:txBody>
                  <a:tcPr marL="91450" marR="91450" marT="45725" marB="45725"/>
                </a:tc>
                <a:tc>
                  <a:txBody>
                    <a:bodyPr/>
                    <a:lstStyle/>
                    <a:p>
                      <a:pPr marL="0" marR="0" lvl="0" indent="0" algn="l" rtl="0">
                        <a:spcBef>
                          <a:spcPts val="0"/>
                        </a:spcBef>
                        <a:buSzPct val="25000"/>
                        <a:buNone/>
                      </a:pPr>
                      <a:r>
                        <a:rPr lang="pt-BR" sz="1600"/>
                        <a:t>Computação como </a:t>
                      </a:r>
                    </a:p>
                    <a:p>
                      <a:pPr marL="0" marR="0" lvl="0" indent="0" algn="l" rtl="0">
                        <a:spcBef>
                          <a:spcPts val="0"/>
                        </a:spcBef>
                        <a:buSzPct val="25000"/>
                        <a:buNone/>
                      </a:pPr>
                      <a:r>
                        <a:rPr lang="pt-BR" sz="1600"/>
                        <a:t>“Atividade Fim”</a:t>
                      </a:r>
                    </a:p>
                  </a:txBody>
                  <a:tcPr marL="91450" marR="91450" marT="45725" marB="45725"/>
                </a:tc>
                <a:tc>
                  <a:txBody>
                    <a:bodyPr/>
                    <a:lstStyle/>
                    <a:p>
                      <a:pPr marL="0" marR="0" lvl="0" indent="0" algn="l" rtl="0">
                        <a:spcBef>
                          <a:spcPts val="0"/>
                        </a:spcBef>
                        <a:buSzPct val="25000"/>
                        <a:buNone/>
                      </a:pPr>
                      <a:r>
                        <a:rPr lang="pt-BR" sz="1600"/>
                        <a:t>Computação como</a:t>
                      </a:r>
                    </a:p>
                    <a:p>
                      <a:pPr marL="0" marR="0" lvl="0" indent="0" algn="l" rtl="0">
                        <a:spcBef>
                          <a:spcPts val="0"/>
                        </a:spcBef>
                        <a:buSzPct val="25000"/>
                        <a:buNone/>
                      </a:pPr>
                      <a:r>
                        <a:rPr lang="pt-BR" sz="1600"/>
                        <a:t>“Atividade Meio”</a:t>
                      </a:r>
                    </a:p>
                  </a:txBody>
                  <a:tcPr marL="91450" marR="91450" marT="45725" marB="45725"/>
                </a:tc>
                <a:extLst>
                  <a:ext uri="{0D108BD9-81ED-4DB2-BD59-A6C34878D82A}">
                    <a16:rowId xmlns:a16="http://schemas.microsoft.com/office/drawing/2014/main" val="10000"/>
                  </a:ext>
                </a:extLst>
              </a:tr>
              <a:tr h="372050">
                <a:tc>
                  <a:txBody>
                    <a:bodyPr/>
                    <a:lstStyle/>
                    <a:p>
                      <a:pPr marL="0" marR="0" lvl="0" indent="0" algn="l" rtl="0">
                        <a:spcBef>
                          <a:spcPts val="0"/>
                        </a:spcBef>
                        <a:buSzPct val="25000"/>
                        <a:buNone/>
                      </a:pPr>
                      <a:r>
                        <a:rPr lang="pt-BR" sz="1600"/>
                        <a:t>Preparação de Profissionais para:</a:t>
                      </a:r>
                    </a:p>
                  </a:txBody>
                  <a:tcPr marL="91450" marR="91450" marT="45725" marB="45725"/>
                </a:tc>
                <a:tc>
                  <a:txBody>
                    <a:bodyPr/>
                    <a:lstStyle/>
                    <a:p>
                      <a:pPr marL="0" marR="0" lvl="0" indent="0" algn="l" rtl="0">
                        <a:spcBef>
                          <a:spcPts val="0"/>
                        </a:spcBef>
                        <a:buSzPct val="25000"/>
                        <a:buNone/>
                      </a:pPr>
                      <a:r>
                        <a:rPr lang="pt-BR" sz="1600"/>
                        <a:t>“desenvolvimento” científico e tecnológico da computação</a:t>
                      </a:r>
                    </a:p>
                  </a:txBody>
                  <a:tcPr marL="91450" marR="91450" marT="45725" marB="45725"/>
                </a:tc>
                <a:tc>
                  <a:txBody>
                    <a:bodyPr/>
                    <a:lstStyle/>
                    <a:p>
                      <a:pPr marL="0" marR="0" lvl="0" indent="0" algn="l" rtl="0">
                        <a:spcBef>
                          <a:spcPts val="0"/>
                        </a:spcBef>
                        <a:buSzPct val="25000"/>
                        <a:buNone/>
                      </a:pPr>
                      <a:r>
                        <a:rPr lang="pt-BR" sz="1600"/>
                        <a:t>“automação” dos sistemas de informação das organizações</a:t>
                      </a:r>
                    </a:p>
                  </a:txBody>
                  <a:tcPr marL="91450" marR="91450" marT="45725" marB="45725"/>
                </a:tc>
                <a:extLst>
                  <a:ext uri="{0D108BD9-81ED-4DB2-BD59-A6C34878D82A}">
                    <a16:rowId xmlns:a16="http://schemas.microsoft.com/office/drawing/2014/main" val="10001"/>
                  </a:ext>
                </a:extLst>
              </a:tr>
              <a:tr h="372050">
                <a:tc>
                  <a:txBody>
                    <a:bodyPr/>
                    <a:lstStyle/>
                    <a:p>
                      <a:pPr marL="0" marR="0" lvl="0" indent="0" algn="l" rtl="0">
                        <a:spcBef>
                          <a:spcPts val="0"/>
                        </a:spcBef>
                        <a:buSzPct val="25000"/>
                        <a:buNone/>
                      </a:pPr>
                      <a:r>
                        <a:rPr lang="pt-BR" sz="1600"/>
                        <a:t>Objetivo maior:</a:t>
                      </a:r>
                    </a:p>
                  </a:txBody>
                  <a:tcPr marL="91450" marR="91450" marT="45725" marB="45725"/>
                </a:tc>
                <a:tc>
                  <a:txBody>
                    <a:bodyPr/>
                    <a:lstStyle/>
                    <a:p>
                      <a:pPr marL="0" marR="0" lvl="0" indent="0" algn="l" rtl="0">
                        <a:spcBef>
                          <a:spcPts val="0"/>
                        </a:spcBef>
                        <a:buSzPct val="25000"/>
                        <a:buNone/>
                      </a:pPr>
                      <a:r>
                        <a:rPr lang="pt-BR" sz="1600"/>
                        <a:t>Evolução da Própria Computação</a:t>
                      </a:r>
                    </a:p>
                  </a:txBody>
                  <a:tcPr marL="91450" marR="91450" marT="45725" marB="45725"/>
                </a:tc>
                <a:tc>
                  <a:txBody>
                    <a:bodyPr/>
                    <a:lstStyle/>
                    <a:p>
                      <a:pPr marL="0" marR="0" lvl="0" indent="0" algn="l" rtl="0">
                        <a:spcBef>
                          <a:spcPts val="0"/>
                        </a:spcBef>
                        <a:buSzPct val="25000"/>
                        <a:buNone/>
                      </a:pPr>
                      <a:r>
                        <a:rPr lang="pt-BR" sz="1600"/>
                        <a:t>Aplicação da Computação para resolver problemas de outras áreas</a:t>
                      </a:r>
                    </a:p>
                  </a:txBody>
                  <a:tcPr marL="91450" marR="91450" marT="45725" marB="45725"/>
                </a:tc>
                <a:extLst>
                  <a:ext uri="{0D108BD9-81ED-4DB2-BD59-A6C34878D82A}">
                    <a16:rowId xmlns:a16="http://schemas.microsoft.com/office/drawing/2014/main" val="10002"/>
                  </a:ext>
                </a:extLst>
              </a:tr>
              <a:tr h="372050">
                <a:tc>
                  <a:txBody>
                    <a:bodyPr/>
                    <a:lstStyle/>
                    <a:p>
                      <a:pPr marL="0" marR="0" lvl="0" indent="0" algn="l" rtl="0">
                        <a:spcBef>
                          <a:spcPts val="0"/>
                        </a:spcBef>
                        <a:buSzPct val="25000"/>
                        <a:buNone/>
                      </a:pPr>
                      <a:r>
                        <a:rPr lang="pt-BR" sz="1600"/>
                        <a:t>Principal enfoque:</a:t>
                      </a:r>
                    </a:p>
                  </a:txBody>
                  <a:tcPr marL="91450" marR="91450" marT="45725" marB="45725"/>
                </a:tc>
                <a:tc>
                  <a:txBody>
                    <a:bodyPr/>
                    <a:lstStyle/>
                    <a:p>
                      <a:pPr marL="0" marR="0" lvl="0" indent="0" algn="l" rtl="0">
                        <a:spcBef>
                          <a:spcPts val="0"/>
                        </a:spcBef>
                        <a:buSzPct val="25000"/>
                        <a:buNone/>
                      </a:pPr>
                      <a:r>
                        <a:rPr lang="pt-BR" sz="1600"/>
                        <a:t>Teórica</a:t>
                      </a:r>
                    </a:p>
                  </a:txBody>
                  <a:tcPr marL="91450" marR="91450" marT="45725" marB="45725"/>
                </a:tc>
                <a:tc>
                  <a:txBody>
                    <a:bodyPr/>
                    <a:lstStyle/>
                    <a:p>
                      <a:pPr marL="0" marR="0" lvl="0" indent="0" algn="l" rtl="0">
                        <a:spcBef>
                          <a:spcPts val="0"/>
                        </a:spcBef>
                        <a:buSzPct val="25000"/>
                        <a:buNone/>
                      </a:pPr>
                      <a:r>
                        <a:rPr lang="pt-BR" sz="1600"/>
                        <a:t>Prática/Pragmática</a:t>
                      </a:r>
                    </a:p>
                  </a:txBody>
                  <a:tcPr marL="91450" marR="91450" marT="45725" marB="45725"/>
                </a:tc>
                <a:extLst>
                  <a:ext uri="{0D108BD9-81ED-4DB2-BD59-A6C34878D82A}">
                    <a16:rowId xmlns:a16="http://schemas.microsoft.com/office/drawing/2014/main" val="10003"/>
                  </a:ext>
                </a:extLst>
              </a:tr>
              <a:tr h="507100">
                <a:tc>
                  <a:txBody>
                    <a:bodyPr/>
                    <a:lstStyle/>
                    <a:p>
                      <a:pPr marL="0" marR="0" lvl="0" indent="0" algn="l" rtl="0">
                        <a:spcBef>
                          <a:spcPts val="0"/>
                        </a:spcBef>
                        <a:buSzPct val="25000"/>
                        <a:buNone/>
                      </a:pPr>
                      <a:r>
                        <a:rPr lang="pt-BR" sz="1600"/>
                        <a:t>Cursos:</a:t>
                      </a:r>
                    </a:p>
                  </a:txBody>
                  <a:tcPr marL="91450" marR="91450" marT="45725" marB="45725"/>
                </a:tc>
                <a:tc>
                  <a:txBody>
                    <a:bodyPr/>
                    <a:lstStyle/>
                    <a:p>
                      <a:pPr marL="0" marR="0" lvl="0" indent="0" algn="l" rtl="0">
                        <a:spcBef>
                          <a:spcPts val="0"/>
                        </a:spcBef>
                        <a:buSzPct val="25000"/>
                        <a:buNone/>
                      </a:pPr>
                      <a:r>
                        <a:rPr lang="pt-BR" sz="1600" dirty="0"/>
                        <a:t>Ciência da Computação</a:t>
                      </a:r>
                    </a:p>
                  </a:txBody>
                  <a:tcPr marL="91450" marR="91450" marT="45725" marB="45725"/>
                </a:tc>
                <a:tc>
                  <a:txBody>
                    <a:bodyPr/>
                    <a:lstStyle/>
                    <a:p>
                      <a:pPr marL="0" marR="0" lvl="0" indent="0" algn="l" rtl="0">
                        <a:lnSpc>
                          <a:spcPct val="100000"/>
                        </a:lnSpc>
                        <a:spcBef>
                          <a:spcPts val="0"/>
                        </a:spcBef>
                        <a:spcAft>
                          <a:spcPts val="0"/>
                        </a:spcAft>
                        <a:buClr>
                          <a:schemeClr val="dk1"/>
                        </a:buClr>
                        <a:buSzPct val="25000"/>
                        <a:buFont typeface="Calibri"/>
                        <a:buNone/>
                      </a:pPr>
                      <a:r>
                        <a:rPr lang="pt-BR" sz="1600" dirty="0"/>
                        <a:t>Sistemas de Informação</a:t>
                      </a:r>
                    </a:p>
                    <a:p>
                      <a:pPr marL="0" marR="0" lvl="0" indent="0" algn="l" rtl="0">
                        <a:lnSpc>
                          <a:spcPct val="100000"/>
                        </a:lnSpc>
                        <a:spcBef>
                          <a:spcPts val="0"/>
                        </a:spcBef>
                        <a:spcAft>
                          <a:spcPts val="0"/>
                        </a:spcAft>
                        <a:buClr>
                          <a:schemeClr val="dk1"/>
                        </a:buClr>
                        <a:buSzPct val="25000"/>
                        <a:buFont typeface="Calibri"/>
                        <a:buNone/>
                      </a:pPr>
                      <a:r>
                        <a:rPr lang="pt-BR" sz="1600" dirty="0"/>
                        <a:t>Engenharia de Software</a:t>
                      </a:r>
                    </a:p>
                    <a:p>
                      <a:pPr marL="0" marR="0" lvl="0" indent="0" algn="l" defTabSz="914400" rtl="0" eaLnBrk="1" fontAlgn="auto" latinLnBrk="0" hangingPunct="1">
                        <a:lnSpc>
                          <a:spcPct val="100000"/>
                        </a:lnSpc>
                        <a:spcBef>
                          <a:spcPts val="0"/>
                        </a:spcBef>
                        <a:spcAft>
                          <a:spcPts val="0"/>
                        </a:spcAft>
                        <a:buClr>
                          <a:schemeClr val="dk1"/>
                        </a:buClr>
                        <a:buSzPct val="25000"/>
                        <a:buFont typeface="Calibri"/>
                        <a:buNone/>
                        <a:tabLst/>
                        <a:defRPr/>
                      </a:pPr>
                      <a:r>
                        <a:rPr lang="pt-BR" sz="1600" dirty="0"/>
                        <a:t>Engenharia da Computação</a:t>
                      </a:r>
                    </a:p>
                  </a:txBody>
                  <a:tcPr marL="91450" marR="91450" marT="45725" marB="45725"/>
                </a:tc>
                <a:extLst>
                  <a:ext uri="{0D108BD9-81ED-4DB2-BD59-A6C34878D82A}">
                    <a16:rowId xmlns:a16="http://schemas.microsoft.com/office/drawing/2014/main" val="10004"/>
                  </a:ext>
                </a:extLst>
              </a:tr>
              <a:tr h="372050">
                <a:tc>
                  <a:txBody>
                    <a:bodyPr/>
                    <a:lstStyle/>
                    <a:p>
                      <a:pPr marL="0" marR="0" lvl="0" indent="0" algn="l" rtl="0">
                        <a:spcBef>
                          <a:spcPts val="0"/>
                        </a:spcBef>
                        <a:buSzPct val="25000"/>
                        <a:buNone/>
                      </a:pPr>
                      <a:r>
                        <a:rPr lang="pt-BR" sz="1600"/>
                        <a:t>Carga-horária</a:t>
                      </a:r>
                    </a:p>
                  </a:txBody>
                  <a:tcPr marL="91450" marR="91450" marT="45725" marB="45725"/>
                </a:tc>
                <a:tc>
                  <a:txBody>
                    <a:bodyPr/>
                    <a:lstStyle/>
                    <a:p>
                      <a:pPr marL="0" marR="0" lvl="0" indent="0" algn="l" rtl="0">
                        <a:spcBef>
                          <a:spcPts val="0"/>
                        </a:spcBef>
                        <a:buSzPct val="25000"/>
                        <a:buNone/>
                      </a:pPr>
                      <a:r>
                        <a:rPr lang="pt-BR" sz="1600" dirty="0"/>
                        <a:t>3.600 horas (CC)</a:t>
                      </a:r>
                    </a:p>
                  </a:txBody>
                  <a:tcPr marL="91450" marR="91450" marT="45725" marB="45725"/>
                </a:tc>
                <a:tc>
                  <a:txBody>
                    <a:bodyPr/>
                    <a:lstStyle/>
                    <a:p>
                      <a:pPr marL="0" marR="0" lvl="0" indent="0" algn="l" rtl="0">
                        <a:lnSpc>
                          <a:spcPct val="100000"/>
                        </a:lnSpc>
                        <a:spcBef>
                          <a:spcPts val="0"/>
                        </a:spcBef>
                        <a:spcAft>
                          <a:spcPts val="0"/>
                        </a:spcAft>
                        <a:buClr>
                          <a:schemeClr val="dk1"/>
                        </a:buClr>
                        <a:buSzPct val="25000"/>
                        <a:buFont typeface="Calibri"/>
                        <a:buNone/>
                      </a:pPr>
                      <a:r>
                        <a:rPr lang="pt-BR" sz="1600" dirty="0"/>
                        <a:t>3.000 horas (SI)</a:t>
                      </a:r>
                    </a:p>
                    <a:p>
                      <a:pPr marL="0" marR="0" lvl="0" indent="0" algn="l" rtl="0">
                        <a:lnSpc>
                          <a:spcPct val="100000"/>
                        </a:lnSpc>
                        <a:spcBef>
                          <a:spcPts val="0"/>
                        </a:spcBef>
                        <a:spcAft>
                          <a:spcPts val="0"/>
                        </a:spcAft>
                        <a:buClr>
                          <a:schemeClr val="dk1"/>
                        </a:buClr>
                        <a:buSzPct val="25000"/>
                        <a:buFont typeface="Calibri"/>
                        <a:buNone/>
                      </a:pPr>
                      <a:r>
                        <a:rPr lang="pt-BR" sz="1600" dirty="0"/>
                        <a:t>3.000 horas (ES)</a:t>
                      </a:r>
                    </a:p>
                    <a:p>
                      <a:pPr marL="0" marR="0" lvl="0" indent="0" algn="l" defTabSz="914400" rtl="0" eaLnBrk="1" fontAlgn="auto" latinLnBrk="0" hangingPunct="1">
                        <a:lnSpc>
                          <a:spcPct val="100000"/>
                        </a:lnSpc>
                        <a:spcBef>
                          <a:spcPts val="0"/>
                        </a:spcBef>
                        <a:spcAft>
                          <a:spcPts val="0"/>
                        </a:spcAft>
                        <a:buClr>
                          <a:schemeClr val="dk1"/>
                        </a:buClr>
                        <a:buSzPct val="25000"/>
                        <a:buFont typeface="Calibri"/>
                        <a:buNone/>
                        <a:tabLst/>
                        <a:defRPr/>
                      </a:pPr>
                      <a:r>
                        <a:rPr lang="pt-BR" sz="1600" dirty="0"/>
                        <a:t>4.500 horas (EC)</a:t>
                      </a:r>
                    </a:p>
                  </a:txBody>
                  <a:tcPr marL="91450" marR="91450" marT="45725" marB="45725"/>
                </a:tc>
                <a:extLst>
                  <a:ext uri="{0D108BD9-81ED-4DB2-BD59-A6C34878D82A}">
                    <a16:rowId xmlns:a16="http://schemas.microsoft.com/office/drawing/2014/main" val="10005"/>
                  </a:ext>
                </a:extLst>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6" name="Shape 166"/>
          <p:cNvSpPr txBox="1">
            <a:spLocks noGrp="1"/>
          </p:cNvSpPr>
          <p:nvPr>
            <p:ph type="title"/>
          </p:nvPr>
        </p:nvSpPr>
        <p:spPr>
          <a:xfrm>
            <a:off x="457200" y="274637"/>
            <a:ext cx="8003231" cy="1143000"/>
          </a:xfrm>
          <a:prstGeom prst="rect">
            <a:avLst/>
          </a:prstGeom>
          <a:noFill/>
          <a:ln>
            <a:noFill/>
          </a:ln>
        </p:spPr>
        <p:txBody>
          <a:bodyPr lIns="91425" tIns="45700" rIns="91425" bIns="45700" anchor="ctr" anchorCtr="0">
            <a:noAutofit/>
          </a:bodyPr>
          <a:lstStyle/>
          <a:p>
            <a:pPr marL="0" marR="0" lvl="0" indent="0" algn="l" rtl="0">
              <a:spcBef>
                <a:spcPts val="0"/>
              </a:spcBef>
              <a:buClr>
                <a:schemeClr val="dk2"/>
              </a:buClr>
              <a:buSzPct val="25000"/>
              <a:buFont typeface="Cambria"/>
              <a:buNone/>
            </a:pPr>
            <a:r>
              <a:rPr lang="pt-BR" sz="4000" b="0" i="0" u="none" strike="noStrike" cap="none">
                <a:solidFill>
                  <a:schemeClr val="dk2"/>
                </a:solidFill>
                <a:latin typeface="Cambria"/>
                <a:ea typeface="Cambria"/>
                <a:cs typeface="Cambria"/>
                <a:sym typeface="Cambria"/>
              </a:rPr>
              <a:t>Qual a diferença entre SI, CC, EC, ES?</a:t>
            </a:r>
          </a:p>
        </p:txBody>
      </p:sp>
      <p:sp>
        <p:nvSpPr>
          <p:cNvPr id="12" name="Shape 161">
            <a:extLst>
              <a:ext uri="{FF2B5EF4-FFF2-40B4-BE49-F238E27FC236}">
                <a16:creationId xmlns:a16="http://schemas.microsoft.com/office/drawing/2014/main" id="{466F4DC1-E56F-491A-855C-E78163AA9C7C}"/>
              </a:ext>
            </a:extLst>
          </p:cNvPr>
          <p:cNvSpPr/>
          <p:nvPr/>
        </p:nvSpPr>
        <p:spPr>
          <a:xfrm>
            <a:off x="1439651" y="3894390"/>
            <a:ext cx="1944216" cy="1944000"/>
          </a:xfrm>
          <a:prstGeom prst="ellipse">
            <a:avLst/>
          </a:prstGeom>
          <a:solidFill>
            <a:schemeClr val="accent5">
              <a:alpha val="66666"/>
            </a:schemeClr>
          </a:solidFill>
          <a:ln w="25400" cap="flat" cmpd="sng">
            <a:solidFill>
              <a:schemeClr val="accent5"/>
            </a:solidFill>
            <a:prstDash val="solid"/>
            <a:round/>
            <a:headEnd type="none" w="med" len="med"/>
            <a:tailEnd type="none" w="med" len="med"/>
          </a:ln>
        </p:spPr>
        <p:txBody>
          <a:bodyPr lIns="18000" tIns="576000" rIns="18000" bIns="18000" anchor="ctr" anchorCtr="0">
            <a:noAutofit/>
          </a:bodyPr>
          <a:lstStyle/>
          <a:p>
            <a:pPr marL="0" marR="0" lvl="0" indent="0" algn="ctr" rtl="0">
              <a:spcBef>
                <a:spcPts val="0"/>
              </a:spcBef>
              <a:buSzPct val="25000"/>
              <a:buNone/>
            </a:pPr>
            <a:r>
              <a:rPr lang="pt-BR" sz="1800" b="0" i="0" u="none" strike="noStrike" cap="none" dirty="0">
                <a:solidFill>
                  <a:schemeClr val="lt1"/>
                </a:solidFill>
                <a:latin typeface="Calibri"/>
                <a:ea typeface="Calibri"/>
                <a:cs typeface="Calibri"/>
                <a:sym typeface="Calibri"/>
              </a:rPr>
              <a:t>Engenharia Elétrica</a:t>
            </a:r>
          </a:p>
        </p:txBody>
      </p:sp>
      <p:sp>
        <p:nvSpPr>
          <p:cNvPr id="13" name="Shape 162">
            <a:extLst>
              <a:ext uri="{FF2B5EF4-FFF2-40B4-BE49-F238E27FC236}">
                <a16:creationId xmlns:a16="http://schemas.microsoft.com/office/drawing/2014/main" id="{1924DCBD-CAC1-4CE6-B270-7F105345DFAF}"/>
              </a:ext>
            </a:extLst>
          </p:cNvPr>
          <p:cNvSpPr/>
          <p:nvPr/>
        </p:nvSpPr>
        <p:spPr>
          <a:xfrm>
            <a:off x="2411759" y="2781143"/>
            <a:ext cx="1944216" cy="1944000"/>
          </a:xfrm>
          <a:prstGeom prst="ellipse">
            <a:avLst/>
          </a:prstGeom>
          <a:solidFill>
            <a:schemeClr val="accent1">
              <a:alpha val="66666"/>
            </a:schemeClr>
          </a:solidFill>
          <a:ln w="25400" cap="flat" cmpd="sng">
            <a:solidFill>
              <a:srgbClr val="7B785A"/>
            </a:solidFill>
            <a:prstDash val="solid"/>
            <a:round/>
            <a:headEnd type="none" w="med" len="med"/>
            <a:tailEnd type="none" w="med" len="med"/>
          </a:ln>
        </p:spPr>
        <p:txBody>
          <a:bodyPr lIns="18000" tIns="18000" rIns="18000" bIns="18000" anchor="ctr" anchorCtr="0">
            <a:noAutofit/>
          </a:bodyPr>
          <a:lstStyle/>
          <a:p>
            <a:pPr marL="0" marR="0" lvl="0" indent="0" algn="ctr" rtl="0">
              <a:spcBef>
                <a:spcPts val="0"/>
              </a:spcBef>
              <a:buSzPct val="25000"/>
              <a:buNone/>
            </a:pPr>
            <a:r>
              <a:rPr lang="pt-BR" sz="1800" b="0" i="0" u="none" strike="noStrike" cap="none">
                <a:solidFill>
                  <a:schemeClr val="lt1"/>
                </a:solidFill>
                <a:latin typeface="Calibri"/>
                <a:ea typeface="Calibri"/>
                <a:cs typeface="Calibri"/>
                <a:sym typeface="Calibri"/>
              </a:rPr>
              <a:t>Engenharia da Computação</a:t>
            </a:r>
          </a:p>
        </p:txBody>
      </p:sp>
      <p:sp>
        <p:nvSpPr>
          <p:cNvPr id="14" name="Shape 163">
            <a:extLst>
              <a:ext uri="{FF2B5EF4-FFF2-40B4-BE49-F238E27FC236}">
                <a16:creationId xmlns:a16="http://schemas.microsoft.com/office/drawing/2014/main" id="{1F9C4BAB-551B-4003-9893-B73B917386F3}"/>
              </a:ext>
            </a:extLst>
          </p:cNvPr>
          <p:cNvSpPr/>
          <p:nvPr/>
        </p:nvSpPr>
        <p:spPr>
          <a:xfrm>
            <a:off x="5148064" y="3933271"/>
            <a:ext cx="1944216" cy="1944000"/>
          </a:xfrm>
          <a:prstGeom prst="ellipse">
            <a:avLst/>
          </a:prstGeom>
          <a:solidFill>
            <a:schemeClr val="accent2">
              <a:alpha val="66666"/>
            </a:schemeClr>
          </a:solidFill>
          <a:ln w="25400" cap="flat" cmpd="sng">
            <a:solidFill>
              <a:schemeClr val="accent2"/>
            </a:solidFill>
            <a:prstDash val="solid"/>
            <a:round/>
            <a:headEnd type="none" w="med" len="med"/>
            <a:tailEnd type="none" w="med" len="med"/>
          </a:ln>
        </p:spPr>
        <p:txBody>
          <a:bodyPr lIns="0" tIns="468000" rIns="0" bIns="18000" anchor="ctr" anchorCtr="0">
            <a:noAutofit/>
          </a:bodyPr>
          <a:lstStyle/>
          <a:p>
            <a:pPr marL="0" marR="0" lvl="0" indent="0" algn="ctr" rtl="0">
              <a:spcBef>
                <a:spcPts val="0"/>
              </a:spcBef>
              <a:buSzPct val="25000"/>
              <a:buNone/>
            </a:pPr>
            <a:r>
              <a:rPr lang="pt-BR" sz="1800" b="0" i="0" u="none" strike="noStrike" cap="none" dirty="0">
                <a:solidFill>
                  <a:schemeClr val="lt1"/>
                </a:solidFill>
                <a:latin typeface="Calibri"/>
                <a:ea typeface="Calibri"/>
                <a:cs typeface="Calibri"/>
                <a:sym typeface="Calibri"/>
              </a:rPr>
              <a:t>Administração</a:t>
            </a:r>
          </a:p>
        </p:txBody>
      </p:sp>
      <p:sp>
        <p:nvSpPr>
          <p:cNvPr id="15" name="Shape 164">
            <a:extLst>
              <a:ext uri="{FF2B5EF4-FFF2-40B4-BE49-F238E27FC236}">
                <a16:creationId xmlns:a16="http://schemas.microsoft.com/office/drawing/2014/main" id="{9EF7D34A-9233-4B42-B7DE-BB4CAF55D7AB}"/>
              </a:ext>
            </a:extLst>
          </p:cNvPr>
          <p:cNvSpPr/>
          <p:nvPr/>
        </p:nvSpPr>
        <p:spPr>
          <a:xfrm>
            <a:off x="3241672" y="1629232"/>
            <a:ext cx="1944216" cy="1944000"/>
          </a:xfrm>
          <a:prstGeom prst="ellipse">
            <a:avLst/>
          </a:prstGeom>
          <a:solidFill>
            <a:schemeClr val="accent1">
              <a:alpha val="66666"/>
            </a:schemeClr>
          </a:solidFill>
          <a:ln w="25400" cap="flat" cmpd="sng">
            <a:solidFill>
              <a:srgbClr val="7B785A"/>
            </a:solidFill>
            <a:prstDash val="solid"/>
            <a:round/>
            <a:headEnd type="none" w="med" len="med"/>
            <a:tailEnd type="none" w="med" len="med"/>
          </a:ln>
        </p:spPr>
        <p:txBody>
          <a:bodyPr lIns="18000" tIns="18000" rIns="18000" bIns="18000" anchor="ctr" anchorCtr="0">
            <a:noAutofit/>
          </a:bodyPr>
          <a:lstStyle/>
          <a:p>
            <a:pPr marL="0" marR="0" lvl="0" indent="0" algn="ctr" rtl="0">
              <a:spcBef>
                <a:spcPts val="0"/>
              </a:spcBef>
              <a:buSzPct val="25000"/>
              <a:buNone/>
            </a:pPr>
            <a:r>
              <a:rPr lang="pt-BR" sz="1800" b="0" i="0" u="none" strike="noStrike" cap="none">
                <a:solidFill>
                  <a:schemeClr val="lt1"/>
                </a:solidFill>
                <a:latin typeface="Calibri"/>
                <a:ea typeface="Calibri"/>
                <a:cs typeface="Calibri"/>
                <a:sym typeface="Calibri"/>
              </a:rPr>
              <a:t>Ciência da Computação</a:t>
            </a:r>
          </a:p>
        </p:txBody>
      </p:sp>
      <p:sp>
        <p:nvSpPr>
          <p:cNvPr id="16" name="Shape 165">
            <a:extLst>
              <a:ext uri="{FF2B5EF4-FFF2-40B4-BE49-F238E27FC236}">
                <a16:creationId xmlns:a16="http://schemas.microsoft.com/office/drawing/2014/main" id="{C4841B80-B9C1-499A-904B-4801E1AB621F}"/>
              </a:ext>
            </a:extLst>
          </p:cNvPr>
          <p:cNvSpPr/>
          <p:nvPr/>
        </p:nvSpPr>
        <p:spPr>
          <a:xfrm rot="3087460">
            <a:off x="3548586" y="2523783"/>
            <a:ext cx="2973523" cy="2337628"/>
          </a:xfrm>
          <a:prstGeom prst="rect">
            <a:avLst/>
          </a:prstGeom>
          <a:solidFill>
            <a:srgbClr val="7F7F7F">
              <a:alpha val="24705"/>
            </a:srgbClr>
          </a:solidFill>
          <a:ln w="25400" cap="flat" cmpd="sng">
            <a:solidFill>
              <a:srgbClr val="7B785A"/>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Calibri"/>
              <a:ea typeface="Calibri"/>
              <a:cs typeface="Calibri"/>
              <a:sym typeface="Calibri"/>
            </a:endParaRPr>
          </a:p>
        </p:txBody>
      </p:sp>
      <p:sp>
        <p:nvSpPr>
          <p:cNvPr id="17" name="Shape 167">
            <a:extLst>
              <a:ext uri="{FF2B5EF4-FFF2-40B4-BE49-F238E27FC236}">
                <a16:creationId xmlns:a16="http://schemas.microsoft.com/office/drawing/2014/main" id="{3EA454FC-E2E7-4D52-A0EA-1BAD264F112B}"/>
              </a:ext>
            </a:extLst>
          </p:cNvPr>
          <p:cNvSpPr/>
          <p:nvPr/>
        </p:nvSpPr>
        <p:spPr>
          <a:xfrm>
            <a:off x="4139951" y="2781143"/>
            <a:ext cx="1944216" cy="1944000"/>
          </a:xfrm>
          <a:prstGeom prst="ellipse">
            <a:avLst/>
          </a:prstGeom>
          <a:solidFill>
            <a:schemeClr val="accent1">
              <a:alpha val="66666"/>
            </a:schemeClr>
          </a:solidFill>
          <a:ln w="25400" cap="flat" cmpd="sng">
            <a:solidFill>
              <a:srgbClr val="7B785A"/>
            </a:solidFill>
            <a:prstDash val="solid"/>
            <a:round/>
            <a:headEnd type="none" w="med" len="med"/>
            <a:tailEnd type="none" w="med" len="med"/>
          </a:ln>
        </p:spPr>
        <p:txBody>
          <a:bodyPr lIns="18000" tIns="18000" rIns="18000" bIns="18000" anchor="ctr" anchorCtr="0">
            <a:noAutofit/>
          </a:bodyPr>
          <a:lstStyle/>
          <a:p>
            <a:pPr marL="0" marR="0" lvl="0" indent="0" algn="ctr" rtl="0">
              <a:spcBef>
                <a:spcPts val="0"/>
              </a:spcBef>
              <a:buSzPct val="25000"/>
              <a:buNone/>
            </a:pPr>
            <a:r>
              <a:rPr lang="pt-BR" sz="1800" b="0" i="0" u="none" strike="noStrike" cap="none">
                <a:solidFill>
                  <a:schemeClr val="lt1"/>
                </a:solidFill>
                <a:latin typeface="Calibri"/>
                <a:ea typeface="Calibri"/>
                <a:cs typeface="Calibri"/>
                <a:sym typeface="Calibri"/>
              </a:rPr>
              <a:t>Sistemas de Informação</a:t>
            </a:r>
          </a:p>
        </p:txBody>
      </p:sp>
      <p:sp>
        <p:nvSpPr>
          <p:cNvPr id="18" name="Shape 168">
            <a:extLst>
              <a:ext uri="{FF2B5EF4-FFF2-40B4-BE49-F238E27FC236}">
                <a16:creationId xmlns:a16="http://schemas.microsoft.com/office/drawing/2014/main" id="{B6AE078A-98EF-4831-AF43-AC2DAF229B5D}"/>
              </a:ext>
            </a:extLst>
          </p:cNvPr>
          <p:cNvSpPr/>
          <p:nvPr/>
        </p:nvSpPr>
        <p:spPr>
          <a:xfrm>
            <a:off x="4788027" y="1597548"/>
            <a:ext cx="1944216" cy="1944000"/>
          </a:xfrm>
          <a:prstGeom prst="ellipse">
            <a:avLst/>
          </a:prstGeom>
          <a:solidFill>
            <a:schemeClr val="accent1">
              <a:alpha val="66666"/>
            </a:schemeClr>
          </a:solidFill>
          <a:ln w="25400" cap="flat" cmpd="sng">
            <a:solidFill>
              <a:srgbClr val="7B785A"/>
            </a:solidFill>
            <a:prstDash val="solid"/>
            <a:round/>
            <a:headEnd type="none" w="med" len="med"/>
            <a:tailEnd type="none" w="med" len="med"/>
          </a:ln>
        </p:spPr>
        <p:txBody>
          <a:bodyPr lIns="18000" tIns="18000" rIns="18000" bIns="18000" anchor="ctr" anchorCtr="0">
            <a:noAutofit/>
          </a:bodyPr>
          <a:lstStyle/>
          <a:p>
            <a:pPr marL="0" marR="0" lvl="0" indent="0" algn="ctr" rtl="0">
              <a:spcBef>
                <a:spcPts val="0"/>
              </a:spcBef>
              <a:buSzPct val="25000"/>
              <a:buNone/>
            </a:pPr>
            <a:r>
              <a:rPr lang="pt-BR" sz="1800" b="0" i="0" u="none" strike="noStrike" cap="none" dirty="0">
                <a:solidFill>
                  <a:schemeClr val="lt1"/>
                </a:solidFill>
                <a:latin typeface="Calibri"/>
                <a:ea typeface="Calibri"/>
                <a:cs typeface="Calibri"/>
                <a:sym typeface="Calibri"/>
              </a:rPr>
              <a:t>Engenharia de Software</a:t>
            </a:r>
          </a:p>
        </p:txBody>
      </p:sp>
      <p:sp>
        <p:nvSpPr>
          <p:cNvPr id="19" name="Shape 169">
            <a:extLst>
              <a:ext uri="{FF2B5EF4-FFF2-40B4-BE49-F238E27FC236}">
                <a16:creationId xmlns:a16="http://schemas.microsoft.com/office/drawing/2014/main" id="{2F1F7042-2F03-483F-A873-113F80B7C6D8}"/>
              </a:ext>
            </a:extLst>
          </p:cNvPr>
          <p:cNvSpPr/>
          <p:nvPr/>
        </p:nvSpPr>
        <p:spPr>
          <a:xfrm>
            <a:off x="2452732" y="3930484"/>
            <a:ext cx="953999" cy="953999"/>
          </a:xfrm>
          <a:prstGeom prst="ellipse">
            <a:avLst/>
          </a:prstGeom>
          <a:solidFill>
            <a:schemeClr val="accent5">
              <a:alpha val="66666"/>
            </a:schemeClr>
          </a:solidFill>
          <a:ln w="25400" cap="flat" cmpd="sng">
            <a:solidFill>
              <a:schemeClr val="accent5"/>
            </a:solidFill>
            <a:prstDash val="solid"/>
            <a:round/>
            <a:headEnd type="none" w="med" len="med"/>
            <a:tailEnd type="none" w="med" len="med"/>
          </a:ln>
        </p:spPr>
        <p:txBody>
          <a:bodyPr lIns="0" tIns="0" rIns="0" bIns="0" anchor="ctr" anchorCtr="0">
            <a:noAutofit/>
          </a:bodyPr>
          <a:lstStyle/>
          <a:p>
            <a:pPr marL="0" marR="0" lvl="0" indent="0" algn="ctr" rtl="0">
              <a:spcBef>
                <a:spcPts val="0"/>
              </a:spcBef>
              <a:buSzPct val="25000"/>
              <a:buNone/>
            </a:pPr>
            <a:r>
              <a:rPr lang="pt-BR" sz="1100" b="1" i="0" u="none" strike="noStrike" cap="none">
                <a:solidFill>
                  <a:schemeClr val="lt1"/>
                </a:solidFill>
                <a:latin typeface="Calibri"/>
                <a:ea typeface="Calibri"/>
                <a:cs typeface="Calibri"/>
                <a:sym typeface="Calibri"/>
              </a:rPr>
              <a:t>Controle e Automação</a:t>
            </a:r>
          </a:p>
        </p:txBody>
      </p:sp>
      <p:sp>
        <p:nvSpPr>
          <p:cNvPr id="20" name="Shape 170">
            <a:extLst>
              <a:ext uri="{FF2B5EF4-FFF2-40B4-BE49-F238E27FC236}">
                <a16:creationId xmlns:a16="http://schemas.microsoft.com/office/drawing/2014/main" id="{E1EEEF2E-DA9E-4A68-9E63-D08A483716BC}"/>
              </a:ext>
            </a:extLst>
          </p:cNvPr>
          <p:cNvSpPr/>
          <p:nvPr/>
        </p:nvSpPr>
        <p:spPr>
          <a:xfrm>
            <a:off x="5328087" y="3963003"/>
            <a:ext cx="720079" cy="661773"/>
          </a:xfrm>
          <a:prstGeom prst="ellipse">
            <a:avLst/>
          </a:prstGeom>
          <a:solidFill>
            <a:schemeClr val="accent2">
              <a:alpha val="66666"/>
            </a:schemeClr>
          </a:solidFill>
          <a:ln w="25400" cap="flat" cmpd="sng">
            <a:solidFill>
              <a:schemeClr val="accent2"/>
            </a:solidFill>
            <a:prstDash val="solid"/>
            <a:round/>
            <a:headEnd type="none" w="med" len="med"/>
            <a:tailEnd type="none" w="med" len="med"/>
          </a:ln>
        </p:spPr>
        <p:txBody>
          <a:bodyPr lIns="18000" tIns="18000" rIns="18000" bIns="18000" anchor="ctr" anchorCtr="0">
            <a:noAutofit/>
          </a:bodyPr>
          <a:lstStyle/>
          <a:p>
            <a:pPr marL="0" marR="0" lvl="0" indent="0" algn="ctr" rtl="0">
              <a:spcBef>
                <a:spcPts val="0"/>
              </a:spcBef>
              <a:buSzPct val="25000"/>
              <a:buNone/>
            </a:pPr>
            <a:r>
              <a:rPr lang="pt-BR" sz="1100" b="1" i="0" u="none" strike="noStrike" cap="none" dirty="0">
                <a:solidFill>
                  <a:schemeClr val="lt1"/>
                </a:solidFill>
                <a:latin typeface="Calibri"/>
                <a:ea typeface="Calibri"/>
                <a:cs typeface="Calibri"/>
                <a:sym typeface="Calibri"/>
              </a:rPr>
              <a:t>TI</a:t>
            </a:r>
          </a:p>
        </p:txBody>
      </p:sp>
      <p:sp>
        <p:nvSpPr>
          <p:cNvPr id="2" name="Shape 168">
            <a:extLst>
              <a:ext uri="{FF2B5EF4-FFF2-40B4-BE49-F238E27FC236}">
                <a16:creationId xmlns:a16="http://schemas.microsoft.com/office/drawing/2014/main" id="{94AA9CDB-AA09-06D8-D0A9-4230A6B3F230}"/>
              </a:ext>
            </a:extLst>
          </p:cNvPr>
          <p:cNvSpPr/>
          <p:nvPr/>
        </p:nvSpPr>
        <p:spPr>
          <a:xfrm>
            <a:off x="4716018" y="2329529"/>
            <a:ext cx="1944216" cy="1944000"/>
          </a:xfrm>
          <a:prstGeom prst="ellipse">
            <a:avLst/>
          </a:prstGeom>
          <a:solidFill>
            <a:schemeClr val="accent1">
              <a:alpha val="66666"/>
            </a:schemeClr>
          </a:solidFill>
          <a:ln w="25400" cap="flat" cmpd="sng">
            <a:solidFill>
              <a:srgbClr val="7B785A"/>
            </a:solidFill>
            <a:prstDash val="solid"/>
            <a:round/>
            <a:headEnd type="none" w="med" len="med"/>
            <a:tailEnd type="none" w="med" len="med"/>
          </a:ln>
        </p:spPr>
        <p:txBody>
          <a:bodyPr lIns="18000" tIns="18000" rIns="18000" bIns="18000" anchor="ctr" anchorCtr="0">
            <a:noAutofit/>
          </a:bodyPr>
          <a:lstStyle/>
          <a:p>
            <a:pPr marL="0" marR="0" lvl="0" indent="0" algn="ctr" rtl="0">
              <a:spcBef>
                <a:spcPts val="0"/>
              </a:spcBef>
              <a:buSzPct val="25000"/>
              <a:buNone/>
            </a:pPr>
            <a:r>
              <a:rPr lang="pt-BR" sz="1800" b="0" i="0" u="none" strike="noStrike" cap="none" dirty="0">
                <a:solidFill>
                  <a:schemeClr val="lt1"/>
                </a:solidFill>
                <a:latin typeface="Calibri"/>
                <a:ea typeface="Calibri"/>
                <a:cs typeface="Calibri"/>
                <a:sym typeface="Calibri"/>
              </a:rPr>
              <a:t>Ciência de Dados ??</a:t>
            </a:r>
          </a:p>
        </p:txBody>
      </p:sp>
      <p:sp>
        <p:nvSpPr>
          <p:cNvPr id="3" name="Shape 163">
            <a:extLst>
              <a:ext uri="{FF2B5EF4-FFF2-40B4-BE49-F238E27FC236}">
                <a16:creationId xmlns:a16="http://schemas.microsoft.com/office/drawing/2014/main" id="{71F8D6E3-A6D5-6844-98BF-B9A5F3A9A685}"/>
              </a:ext>
            </a:extLst>
          </p:cNvPr>
          <p:cNvSpPr/>
          <p:nvPr/>
        </p:nvSpPr>
        <p:spPr>
          <a:xfrm>
            <a:off x="6009346" y="2749459"/>
            <a:ext cx="1944216" cy="1944000"/>
          </a:xfrm>
          <a:prstGeom prst="ellipse">
            <a:avLst/>
          </a:prstGeom>
          <a:solidFill>
            <a:schemeClr val="accent3">
              <a:alpha val="66666"/>
            </a:schemeClr>
          </a:solidFill>
          <a:ln w="25400" cap="flat" cmpd="sng">
            <a:solidFill>
              <a:schemeClr val="accent3"/>
            </a:solidFill>
            <a:prstDash val="solid"/>
            <a:round/>
            <a:headEnd type="none" w="med" len="med"/>
            <a:tailEnd type="none" w="med" len="med"/>
          </a:ln>
        </p:spPr>
        <p:txBody>
          <a:bodyPr lIns="0" tIns="468000" rIns="0" bIns="18000" anchor="ctr" anchorCtr="0">
            <a:noAutofit/>
          </a:bodyPr>
          <a:lstStyle/>
          <a:p>
            <a:pPr marL="0" marR="0" lvl="0" indent="0" algn="ctr" rtl="0">
              <a:spcBef>
                <a:spcPts val="0"/>
              </a:spcBef>
              <a:buSzPct val="25000"/>
              <a:buNone/>
            </a:pPr>
            <a:r>
              <a:rPr lang="pt-BR" sz="1800" b="0" i="0" u="none" strike="noStrike" cap="none" dirty="0">
                <a:solidFill>
                  <a:schemeClr val="lt1"/>
                </a:solidFill>
                <a:latin typeface="Calibri"/>
                <a:ea typeface="Calibri"/>
                <a:cs typeface="Calibri"/>
                <a:sym typeface="Calibri"/>
              </a:rPr>
              <a:t>Estatística</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6" grpId="0" animBg="1"/>
      <p:bldP spid="17" grpId="0" animBg="1"/>
      <p:bldP spid="18" grpId="0" animBg="1"/>
      <p:bldP spid="19" grpId="0" animBg="1"/>
      <p:bldP spid="20" grpId="0" animBg="1"/>
      <p:bldP spid="2" grpId="0" animBg="1"/>
      <p:bldP spid="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Shape 175"/>
          <p:cNvSpPr txBox="1">
            <a:spLocks noGrp="1"/>
          </p:cNvSpPr>
          <p:nvPr>
            <p:ph type="title"/>
          </p:nvPr>
        </p:nvSpPr>
        <p:spPr>
          <a:xfrm>
            <a:off x="457200" y="274637"/>
            <a:ext cx="7619999" cy="1143000"/>
          </a:xfrm>
          <a:prstGeom prst="rect">
            <a:avLst/>
          </a:prstGeom>
          <a:noFill/>
          <a:ln>
            <a:noFill/>
          </a:ln>
        </p:spPr>
        <p:txBody>
          <a:bodyPr lIns="91425" tIns="45700" rIns="91425" bIns="45700" anchor="ctr" anchorCtr="0">
            <a:noAutofit/>
          </a:bodyPr>
          <a:lstStyle/>
          <a:p>
            <a:pPr marL="0" marR="0" lvl="0" indent="0" algn="l" rtl="0">
              <a:spcBef>
                <a:spcPts val="0"/>
              </a:spcBef>
              <a:buClr>
                <a:schemeClr val="dk2"/>
              </a:buClr>
              <a:buSzPct val="25000"/>
              <a:buFont typeface="Cambria"/>
              <a:buNone/>
            </a:pPr>
            <a:r>
              <a:rPr lang="pt-BR" sz="4000" b="0" i="0" u="none" strike="noStrike" cap="none">
                <a:solidFill>
                  <a:schemeClr val="dk2"/>
                </a:solidFill>
                <a:latin typeface="Cambria"/>
                <a:ea typeface="Cambria"/>
                <a:cs typeface="Cambria"/>
                <a:sym typeface="Cambria"/>
              </a:rPr>
              <a:t>Qual a diferença entre SI, CC, EC, ES?</a:t>
            </a:r>
          </a:p>
        </p:txBody>
      </p:sp>
      <p:sp>
        <p:nvSpPr>
          <p:cNvPr id="176" name="Shape 176"/>
          <p:cNvSpPr txBox="1">
            <a:spLocks noGrp="1"/>
          </p:cNvSpPr>
          <p:nvPr>
            <p:ph type="body" idx="1"/>
          </p:nvPr>
        </p:nvSpPr>
        <p:spPr>
          <a:xfrm>
            <a:off x="457200" y="1600200"/>
            <a:ext cx="7787208" cy="4800600"/>
          </a:xfrm>
          <a:prstGeom prst="rect">
            <a:avLst/>
          </a:prstGeom>
          <a:noFill/>
          <a:ln>
            <a:noFill/>
          </a:ln>
        </p:spPr>
        <p:txBody>
          <a:bodyPr lIns="91425" tIns="45700" rIns="91425" bIns="45700" anchor="t" anchorCtr="0">
            <a:noAutofit/>
          </a:bodyPr>
          <a:lstStyle/>
          <a:p>
            <a:pPr marL="342900" marR="0" lvl="0" indent="-228600" algn="l" rtl="0">
              <a:lnSpc>
                <a:spcPct val="90000"/>
              </a:lnSpc>
              <a:spcBef>
                <a:spcPts val="0"/>
              </a:spcBef>
              <a:spcAft>
                <a:spcPts val="0"/>
              </a:spcAft>
              <a:buClr>
                <a:schemeClr val="accent1"/>
              </a:buClr>
              <a:buSzPct val="100208"/>
              <a:buFont typeface="Arial"/>
              <a:buChar char="•"/>
            </a:pPr>
            <a:r>
              <a:rPr lang="pt-BR" sz="2405" b="0" i="0" u="none" strike="noStrike" cap="none">
                <a:solidFill>
                  <a:schemeClr val="dk1"/>
                </a:solidFill>
                <a:latin typeface="Calibri"/>
                <a:ea typeface="Calibri"/>
                <a:cs typeface="Calibri"/>
                <a:sym typeface="Calibri"/>
              </a:rPr>
              <a:t>[Consultar Diretrizes MEC-SBC...]</a:t>
            </a:r>
          </a:p>
          <a:p>
            <a:pPr marL="342900" marR="0" lvl="0" indent="-228600" algn="l" rtl="0">
              <a:lnSpc>
                <a:spcPct val="90000"/>
              </a:lnSpc>
              <a:spcBef>
                <a:spcPts val="481"/>
              </a:spcBef>
              <a:spcAft>
                <a:spcPts val="0"/>
              </a:spcAft>
              <a:buClr>
                <a:schemeClr val="accent1"/>
              </a:buClr>
              <a:buSzPct val="100208"/>
              <a:buFont typeface="Arial"/>
              <a:buNone/>
            </a:pPr>
            <a:endParaRPr sz="2405" b="0" i="0" u="none" strike="noStrike" cap="none">
              <a:solidFill>
                <a:schemeClr val="dk1"/>
              </a:solidFill>
              <a:latin typeface="Calibri"/>
              <a:ea typeface="Calibri"/>
              <a:cs typeface="Calibri"/>
              <a:sym typeface="Calibri"/>
            </a:endParaRPr>
          </a:p>
          <a:p>
            <a:pPr marL="342900" marR="0" lvl="0" indent="-228600" algn="l" rtl="0">
              <a:lnSpc>
                <a:spcPct val="90000"/>
              </a:lnSpc>
              <a:spcBef>
                <a:spcPts val="481"/>
              </a:spcBef>
              <a:spcAft>
                <a:spcPts val="0"/>
              </a:spcAft>
              <a:buClr>
                <a:schemeClr val="accent1"/>
              </a:buClr>
              <a:buSzPct val="100208"/>
              <a:buFont typeface="Arial"/>
              <a:buChar char="•"/>
            </a:pPr>
            <a:r>
              <a:rPr lang="pt-BR" sz="2405" b="0" i="0" u="none" strike="noStrike" cap="none">
                <a:solidFill>
                  <a:schemeClr val="dk1"/>
                </a:solidFill>
                <a:latin typeface="Calibri"/>
                <a:ea typeface="Calibri"/>
                <a:cs typeface="Calibri"/>
                <a:sym typeface="Calibri"/>
              </a:rPr>
              <a:t>Outras diretrizes (incluindo outros currículos de referência, com diferentes especificidades):</a:t>
            </a:r>
          </a:p>
          <a:p>
            <a:pPr marL="342900" marR="0" lvl="0" indent="-228600" algn="l" rtl="0">
              <a:lnSpc>
                <a:spcPct val="90000"/>
              </a:lnSpc>
              <a:spcBef>
                <a:spcPts val="481"/>
              </a:spcBef>
              <a:spcAft>
                <a:spcPts val="0"/>
              </a:spcAft>
              <a:buClr>
                <a:schemeClr val="accent1"/>
              </a:buClr>
              <a:buSzPct val="100208"/>
              <a:buFont typeface="Arial"/>
              <a:buNone/>
            </a:pPr>
            <a:endParaRPr sz="2405" b="0" i="0" u="none" strike="noStrike" cap="none">
              <a:solidFill>
                <a:schemeClr val="dk1"/>
              </a:solidFill>
              <a:latin typeface="Calibri"/>
              <a:ea typeface="Calibri"/>
              <a:cs typeface="Calibri"/>
              <a:sym typeface="Calibri"/>
            </a:endParaRPr>
          </a:p>
          <a:p>
            <a:pPr marL="640080" marR="0" lvl="1" indent="-233680" algn="l" rtl="0">
              <a:lnSpc>
                <a:spcPct val="90000"/>
              </a:lnSpc>
              <a:spcBef>
                <a:spcPts val="444"/>
              </a:spcBef>
              <a:spcAft>
                <a:spcPts val="0"/>
              </a:spcAft>
              <a:buClr>
                <a:schemeClr val="accent2"/>
              </a:buClr>
              <a:buSzPct val="100909"/>
              <a:buFont typeface="Arial"/>
              <a:buChar char="•"/>
            </a:pPr>
            <a:r>
              <a:rPr lang="pt-BR" sz="2220" b="0" i="0" u="none" strike="noStrike" cap="none">
                <a:solidFill>
                  <a:schemeClr val="dk1"/>
                </a:solidFill>
                <a:latin typeface="Calibri"/>
                <a:ea typeface="Calibri"/>
                <a:cs typeface="Calibri"/>
                <a:sym typeface="Calibri"/>
              </a:rPr>
              <a:t>ACM - Association for Computing Machinery: </a:t>
            </a:r>
            <a:r>
              <a:rPr lang="pt-BR" sz="2220" b="0" i="0" u="sng" strike="noStrike" cap="none">
                <a:solidFill>
                  <a:schemeClr val="hlink"/>
                </a:solidFill>
                <a:latin typeface="Calibri"/>
                <a:ea typeface="Calibri"/>
                <a:cs typeface="Calibri"/>
                <a:sym typeface="Calibri"/>
                <a:hlinkClick r:id="rId3"/>
              </a:rPr>
              <a:t>http://www.acm.org/</a:t>
            </a:r>
          </a:p>
          <a:p>
            <a:pPr marL="640080" marR="0" lvl="1" indent="-233680" algn="l" rtl="0">
              <a:lnSpc>
                <a:spcPct val="90000"/>
              </a:lnSpc>
              <a:spcBef>
                <a:spcPts val="444"/>
              </a:spcBef>
              <a:spcAft>
                <a:spcPts val="0"/>
              </a:spcAft>
              <a:buClr>
                <a:schemeClr val="accent2"/>
              </a:buClr>
              <a:buSzPct val="100909"/>
              <a:buFont typeface="Arial"/>
              <a:buNone/>
            </a:pPr>
            <a:endParaRPr sz="2220" b="0" i="0" u="none" strike="noStrike" cap="none">
              <a:solidFill>
                <a:schemeClr val="dk1"/>
              </a:solidFill>
              <a:latin typeface="Calibri"/>
              <a:ea typeface="Calibri"/>
              <a:cs typeface="Calibri"/>
              <a:sym typeface="Calibri"/>
            </a:endParaRPr>
          </a:p>
          <a:p>
            <a:pPr marL="640080" marR="0" lvl="1" indent="-233680" algn="l" rtl="0">
              <a:lnSpc>
                <a:spcPct val="90000"/>
              </a:lnSpc>
              <a:spcBef>
                <a:spcPts val="444"/>
              </a:spcBef>
              <a:spcAft>
                <a:spcPts val="0"/>
              </a:spcAft>
              <a:buClr>
                <a:schemeClr val="accent2"/>
              </a:buClr>
              <a:buSzPct val="100909"/>
              <a:buFont typeface="Arial"/>
              <a:buChar char="•"/>
            </a:pPr>
            <a:r>
              <a:rPr lang="pt-BR" sz="2220" b="0" i="0" u="none" strike="noStrike" cap="none">
                <a:solidFill>
                  <a:schemeClr val="dk1"/>
                </a:solidFill>
                <a:latin typeface="Calibri"/>
                <a:ea typeface="Calibri"/>
                <a:cs typeface="Calibri"/>
                <a:sym typeface="Calibri"/>
              </a:rPr>
              <a:t>IEEE - Institute of Electrical and Electronics Engineers: </a:t>
            </a:r>
            <a:r>
              <a:rPr lang="pt-BR" sz="2220" b="0" i="0" u="sng" strike="noStrike" cap="none">
                <a:solidFill>
                  <a:schemeClr val="hlink"/>
                </a:solidFill>
                <a:latin typeface="Calibri"/>
                <a:ea typeface="Calibri"/>
                <a:cs typeface="Calibri"/>
                <a:sym typeface="Calibri"/>
                <a:hlinkClick r:id="rId4"/>
              </a:rPr>
              <a:t>http://www.ieee.org/</a:t>
            </a:r>
          </a:p>
          <a:p>
            <a:pPr marL="640080" marR="0" lvl="1" indent="-233680" algn="l" rtl="0">
              <a:lnSpc>
                <a:spcPct val="90000"/>
              </a:lnSpc>
              <a:spcBef>
                <a:spcPts val="444"/>
              </a:spcBef>
              <a:spcAft>
                <a:spcPts val="0"/>
              </a:spcAft>
              <a:buClr>
                <a:schemeClr val="accent2"/>
              </a:buClr>
              <a:buSzPct val="100909"/>
              <a:buFont typeface="Arial"/>
              <a:buNone/>
            </a:pPr>
            <a:endParaRPr sz="2220" b="0" i="0" u="none" strike="noStrike" cap="none">
              <a:solidFill>
                <a:schemeClr val="dk1"/>
              </a:solidFill>
              <a:latin typeface="Calibri"/>
              <a:ea typeface="Calibri"/>
              <a:cs typeface="Calibri"/>
              <a:sym typeface="Calibri"/>
            </a:endParaRPr>
          </a:p>
          <a:p>
            <a:pPr marL="640080" marR="0" lvl="1" indent="-233680" algn="l" rtl="0">
              <a:lnSpc>
                <a:spcPct val="90000"/>
              </a:lnSpc>
              <a:spcBef>
                <a:spcPts val="444"/>
              </a:spcBef>
              <a:buClr>
                <a:schemeClr val="accent2"/>
              </a:buClr>
              <a:buSzPct val="100909"/>
              <a:buFont typeface="Arial"/>
              <a:buChar char="•"/>
            </a:pPr>
            <a:r>
              <a:rPr lang="pt-BR" sz="2220" b="0" i="0" u="none" strike="noStrike" cap="none">
                <a:solidFill>
                  <a:schemeClr val="dk1"/>
                </a:solidFill>
                <a:latin typeface="Calibri"/>
                <a:ea typeface="Calibri"/>
                <a:cs typeface="Calibri"/>
                <a:sym typeface="Calibri"/>
              </a:rPr>
              <a:t>AIS - Association for Information Systems: </a:t>
            </a:r>
            <a:r>
              <a:rPr lang="pt-BR" sz="2220" b="0" i="0" u="sng" strike="noStrike" cap="none">
                <a:solidFill>
                  <a:schemeClr val="hlink"/>
                </a:solidFill>
                <a:latin typeface="Calibri"/>
                <a:ea typeface="Calibri"/>
                <a:cs typeface="Calibri"/>
                <a:sym typeface="Calibri"/>
                <a:hlinkClick r:id="rId5"/>
              </a:rPr>
              <a:t>http://start.aisnet.org/</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Shape 181"/>
          <p:cNvSpPr txBox="1">
            <a:spLocks noGrp="1"/>
          </p:cNvSpPr>
          <p:nvPr>
            <p:ph type="title"/>
          </p:nvPr>
        </p:nvSpPr>
        <p:spPr>
          <a:xfrm>
            <a:off x="457200" y="274637"/>
            <a:ext cx="7619999" cy="1143000"/>
          </a:xfrm>
          <a:prstGeom prst="rect">
            <a:avLst/>
          </a:prstGeom>
          <a:noFill/>
          <a:ln>
            <a:noFill/>
          </a:ln>
        </p:spPr>
        <p:txBody>
          <a:bodyPr lIns="91425" tIns="45700" rIns="91425" bIns="45700" anchor="ctr" anchorCtr="0">
            <a:noAutofit/>
          </a:bodyPr>
          <a:lstStyle/>
          <a:p>
            <a:pPr marL="0" marR="0" lvl="0" indent="0" algn="l" rtl="0">
              <a:spcBef>
                <a:spcPts val="0"/>
              </a:spcBef>
              <a:buClr>
                <a:schemeClr val="dk2"/>
              </a:buClr>
              <a:buSzPct val="25000"/>
              <a:buFont typeface="Cambria"/>
              <a:buNone/>
            </a:pPr>
            <a:r>
              <a:rPr lang="pt-BR" sz="4000" b="0" i="0" u="none" strike="noStrike" cap="none">
                <a:solidFill>
                  <a:schemeClr val="dk2"/>
                </a:solidFill>
                <a:latin typeface="Cambria"/>
                <a:ea typeface="Cambria"/>
                <a:cs typeface="Cambria"/>
                <a:sym typeface="Cambria"/>
              </a:rPr>
              <a:t>Disciplinas/Áreas da Computação</a:t>
            </a:r>
          </a:p>
        </p:txBody>
      </p:sp>
      <p:sp>
        <p:nvSpPr>
          <p:cNvPr id="182" name="Shape 182"/>
          <p:cNvSpPr txBox="1">
            <a:spLocks noGrp="1"/>
          </p:cNvSpPr>
          <p:nvPr>
            <p:ph type="body" idx="1"/>
          </p:nvPr>
        </p:nvSpPr>
        <p:spPr>
          <a:xfrm>
            <a:off x="457200" y="1600200"/>
            <a:ext cx="7787208" cy="4800600"/>
          </a:xfrm>
          <a:prstGeom prst="rect">
            <a:avLst/>
          </a:prstGeom>
          <a:noFill/>
          <a:ln>
            <a:noFill/>
          </a:ln>
        </p:spPr>
        <p:txBody>
          <a:bodyPr lIns="91425" tIns="45700" rIns="91425" bIns="45700" anchor="t" anchorCtr="0">
            <a:noAutofit/>
          </a:bodyPr>
          <a:lstStyle/>
          <a:p>
            <a:pPr marL="342900" marR="0" lvl="0" indent="-228600" algn="l" rtl="0">
              <a:spcBef>
                <a:spcPts val="0"/>
              </a:spcBef>
              <a:spcAft>
                <a:spcPts val="0"/>
              </a:spcAft>
              <a:buClr>
                <a:schemeClr val="accent1"/>
              </a:buClr>
              <a:buSzPct val="100000"/>
              <a:buFont typeface="Arial"/>
              <a:buChar char="•"/>
            </a:pPr>
            <a:r>
              <a:rPr lang="pt-BR" sz="2600" b="0" i="0" u="none" strike="noStrike" cap="none">
                <a:solidFill>
                  <a:schemeClr val="dk1"/>
                </a:solidFill>
                <a:latin typeface="Calibri"/>
                <a:ea typeface="Calibri"/>
                <a:cs typeface="Calibri"/>
                <a:sym typeface="Calibri"/>
              </a:rPr>
              <a:t>Currículos de Referência da SBC:</a:t>
            </a:r>
          </a:p>
          <a:p>
            <a:pPr marL="342900" marR="0" lvl="0" indent="-228600" algn="l" rtl="0">
              <a:spcBef>
                <a:spcPts val="520"/>
              </a:spcBef>
              <a:spcAft>
                <a:spcPts val="0"/>
              </a:spcAft>
              <a:buClr>
                <a:schemeClr val="accent1"/>
              </a:buClr>
              <a:buSzPct val="100000"/>
              <a:buFont typeface="Arial"/>
              <a:buNone/>
            </a:pPr>
            <a:endParaRPr sz="2600" b="0" i="0" u="none" strike="noStrike" cap="none">
              <a:solidFill>
                <a:schemeClr val="dk1"/>
              </a:solidFill>
              <a:latin typeface="Calibri"/>
              <a:ea typeface="Calibri"/>
              <a:cs typeface="Calibri"/>
              <a:sym typeface="Calibri"/>
            </a:endParaRPr>
          </a:p>
          <a:p>
            <a:pPr marL="342900" marR="0" lvl="0" indent="-228600" algn="l" rtl="0">
              <a:spcBef>
                <a:spcPts val="520"/>
              </a:spcBef>
              <a:spcAft>
                <a:spcPts val="0"/>
              </a:spcAft>
              <a:buClr>
                <a:schemeClr val="accent1"/>
              </a:buClr>
              <a:buSzPct val="100000"/>
              <a:buFont typeface="Arial"/>
              <a:buChar char="•"/>
            </a:pPr>
            <a:r>
              <a:rPr lang="pt-BR" sz="2600" b="0" i="0" u="none" strike="noStrike" cap="none">
                <a:solidFill>
                  <a:schemeClr val="dk1"/>
                </a:solidFill>
                <a:latin typeface="Calibri"/>
                <a:ea typeface="Calibri"/>
                <a:cs typeface="Calibri"/>
                <a:sym typeface="Calibri"/>
              </a:rPr>
              <a:t>Eixos:</a:t>
            </a:r>
          </a:p>
          <a:p>
            <a:pPr marL="640080" marR="0" lvl="1" indent="-233680" algn="l" rtl="0">
              <a:spcBef>
                <a:spcPts val="480"/>
              </a:spcBef>
              <a:spcAft>
                <a:spcPts val="0"/>
              </a:spcAft>
              <a:buClr>
                <a:schemeClr val="accent2"/>
              </a:buClr>
              <a:buSzPct val="100000"/>
              <a:buFont typeface="Arial"/>
              <a:buChar char="•"/>
            </a:pPr>
            <a:r>
              <a:rPr lang="pt-BR" sz="2400" b="0" i="0" u="none" strike="noStrike" cap="none">
                <a:solidFill>
                  <a:schemeClr val="dk1"/>
                </a:solidFill>
                <a:latin typeface="Calibri"/>
                <a:ea typeface="Calibri"/>
                <a:cs typeface="Calibri"/>
                <a:sym typeface="Calibri"/>
              </a:rPr>
              <a:t>Área de Computação</a:t>
            </a:r>
          </a:p>
          <a:p>
            <a:pPr marL="1005839" marR="0" lvl="2" indent="-231139" algn="l" rtl="0">
              <a:spcBef>
                <a:spcPts val="440"/>
              </a:spcBef>
              <a:spcAft>
                <a:spcPts val="0"/>
              </a:spcAft>
              <a:buClr>
                <a:schemeClr val="accent3"/>
              </a:buClr>
              <a:buSzPct val="100000"/>
              <a:buFont typeface="Arial"/>
              <a:buChar char="•"/>
            </a:pPr>
            <a:r>
              <a:rPr lang="pt-BR" sz="2200" b="0" i="0" u="none" strike="noStrike" cap="none">
                <a:solidFill>
                  <a:schemeClr val="dk1"/>
                </a:solidFill>
                <a:latin typeface="Calibri"/>
                <a:ea typeface="Calibri"/>
                <a:cs typeface="Calibri"/>
                <a:sym typeface="Calibri"/>
              </a:rPr>
              <a:t>Fundamentos da Computação</a:t>
            </a:r>
          </a:p>
          <a:p>
            <a:pPr marL="1005839" marR="0" lvl="2" indent="-231139" algn="l" rtl="0">
              <a:spcBef>
                <a:spcPts val="440"/>
              </a:spcBef>
              <a:spcAft>
                <a:spcPts val="0"/>
              </a:spcAft>
              <a:buClr>
                <a:schemeClr val="accent3"/>
              </a:buClr>
              <a:buSzPct val="100000"/>
              <a:buFont typeface="Arial"/>
              <a:buChar char="•"/>
            </a:pPr>
            <a:r>
              <a:rPr lang="pt-BR" sz="2200" b="0" i="0" u="none" strike="noStrike" cap="none">
                <a:solidFill>
                  <a:schemeClr val="dk1"/>
                </a:solidFill>
                <a:latin typeface="Calibri"/>
                <a:ea typeface="Calibri"/>
                <a:cs typeface="Calibri"/>
                <a:sym typeface="Calibri"/>
              </a:rPr>
              <a:t>Tecnologia da Computação</a:t>
            </a:r>
          </a:p>
          <a:p>
            <a:pPr marL="1005839" marR="0" lvl="2" indent="-231139" algn="l" rtl="0">
              <a:spcBef>
                <a:spcPts val="440"/>
              </a:spcBef>
              <a:spcAft>
                <a:spcPts val="0"/>
              </a:spcAft>
              <a:buClr>
                <a:schemeClr val="accent3"/>
              </a:buClr>
              <a:buSzPct val="100000"/>
              <a:buFont typeface="Arial"/>
              <a:buChar char="•"/>
            </a:pPr>
            <a:r>
              <a:rPr lang="pt-BR" sz="2200" b="0" i="0" u="none" strike="noStrike" cap="none">
                <a:solidFill>
                  <a:schemeClr val="dk1"/>
                </a:solidFill>
                <a:latin typeface="Calibri"/>
                <a:ea typeface="Calibri"/>
                <a:cs typeface="Calibri"/>
                <a:sym typeface="Calibri"/>
              </a:rPr>
              <a:t>Sistemas de Informação</a:t>
            </a:r>
          </a:p>
          <a:p>
            <a:pPr marL="640080" marR="0" lvl="1" indent="-233680" algn="l" rtl="0">
              <a:spcBef>
                <a:spcPts val="480"/>
              </a:spcBef>
              <a:spcAft>
                <a:spcPts val="0"/>
              </a:spcAft>
              <a:buClr>
                <a:schemeClr val="accent2"/>
              </a:buClr>
              <a:buSzPct val="100000"/>
              <a:buFont typeface="Arial"/>
              <a:buChar char="•"/>
            </a:pPr>
            <a:r>
              <a:rPr lang="pt-BR" sz="2400" b="0" i="0" u="none" strike="noStrike" cap="none">
                <a:solidFill>
                  <a:schemeClr val="dk1"/>
                </a:solidFill>
                <a:latin typeface="Calibri"/>
                <a:ea typeface="Calibri"/>
                <a:cs typeface="Calibri"/>
                <a:sym typeface="Calibri"/>
              </a:rPr>
              <a:t>Outras Áreas</a:t>
            </a:r>
          </a:p>
          <a:p>
            <a:pPr marL="1005839" marR="0" lvl="2" indent="-231139" algn="l" rtl="0">
              <a:spcBef>
                <a:spcPts val="440"/>
              </a:spcBef>
              <a:spcAft>
                <a:spcPts val="0"/>
              </a:spcAft>
              <a:buClr>
                <a:schemeClr val="accent3"/>
              </a:buClr>
              <a:buSzPct val="100000"/>
              <a:buFont typeface="Arial"/>
              <a:buChar char="•"/>
            </a:pPr>
            <a:r>
              <a:rPr lang="pt-BR" sz="2200" b="0" i="0" u="none" strike="noStrike" cap="none">
                <a:solidFill>
                  <a:schemeClr val="dk1"/>
                </a:solidFill>
                <a:latin typeface="Calibri"/>
                <a:ea typeface="Calibri"/>
                <a:cs typeface="Calibri"/>
                <a:sym typeface="Calibri"/>
              </a:rPr>
              <a:t>Matemática</a:t>
            </a:r>
          </a:p>
          <a:p>
            <a:pPr marL="1005839" marR="0" lvl="2" indent="-231139" algn="l" rtl="0">
              <a:spcBef>
                <a:spcPts val="440"/>
              </a:spcBef>
              <a:spcAft>
                <a:spcPts val="0"/>
              </a:spcAft>
              <a:buClr>
                <a:schemeClr val="accent3"/>
              </a:buClr>
              <a:buSzPct val="100000"/>
              <a:buFont typeface="Arial"/>
              <a:buChar char="•"/>
            </a:pPr>
            <a:r>
              <a:rPr lang="pt-BR" sz="2200" b="0" i="0" u="none" strike="noStrike" cap="none">
                <a:solidFill>
                  <a:schemeClr val="dk1"/>
                </a:solidFill>
                <a:latin typeface="Calibri"/>
                <a:ea typeface="Calibri"/>
                <a:cs typeface="Calibri"/>
                <a:sym typeface="Calibri"/>
              </a:rPr>
              <a:t>Ciências da Natureza / Ciências Básicas</a:t>
            </a:r>
          </a:p>
          <a:p>
            <a:pPr marL="1005839" marR="0" lvl="2" indent="-231139" algn="l" rtl="0">
              <a:spcBef>
                <a:spcPts val="440"/>
              </a:spcBef>
              <a:buClr>
                <a:schemeClr val="accent3"/>
              </a:buClr>
              <a:buSzPct val="100000"/>
              <a:buFont typeface="Arial"/>
              <a:buChar char="•"/>
            </a:pPr>
            <a:r>
              <a:rPr lang="pt-BR" sz="2200" b="0" i="0" u="none" strike="noStrike" cap="none">
                <a:solidFill>
                  <a:schemeClr val="dk1"/>
                </a:solidFill>
                <a:latin typeface="Calibri"/>
                <a:ea typeface="Calibri"/>
                <a:cs typeface="Calibri"/>
                <a:sym typeface="Calibri"/>
              </a:rPr>
              <a:t>Contexto Social e Profissional</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Shape 187"/>
          <p:cNvSpPr txBox="1">
            <a:spLocks noGrp="1"/>
          </p:cNvSpPr>
          <p:nvPr>
            <p:ph type="title"/>
          </p:nvPr>
        </p:nvSpPr>
        <p:spPr>
          <a:xfrm>
            <a:off x="457200" y="274637"/>
            <a:ext cx="7619999" cy="1143000"/>
          </a:xfrm>
          <a:prstGeom prst="rect">
            <a:avLst/>
          </a:prstGeom>
          <a:noFill/>
          <a:ln>
            <a:noFill/>
          </a:ln>
        </p:spPr>
        <p:txBody>
          <a:bodyPr lIns="91425" tIns="45700" rIns="91425" bIns="45700" anchor="ctr" anchorCtr="0">
            <a:noAutofit/>
          </a:bodyPr>
          <a:lstStyle/>
          <a:p>
            <a:pPr marL="0" marR="0" lvl="0" indent="0" algn="l" rtl="0">
              <a:spcBef>
                <a:spcPts val="0"/>
              </a:spcBef>
              <a:buClr>
                <a:schemeClr val="dk2"/>
              </a:buClr>
              <a:buSzPct val="25000"/>
              <a:buFont typeface="Cambria"/>
              <a:buNone/>
            </a:pPr>
            <a:r>
              <a:rPr lang="pt-BR" sz="4000" b="0" i="0" u="none" strike="noStrike" cap="none">
                <a:solidFill>
                  <a:schemeClr val="dk2"/>
                </a:solidFill>
                <a:latin typeface="Cambria"/>
                <a:ea typeface="Cambria"/>
                <a:cs typeface="Cambria"/>
                <a:sym typeface="Cambria"/>
              </a:rPr>
              <a:t>Disciplinas/Áreas da Computação</a:t>
            </a:r>
          </a:p>
        </p:txBody>
      </p:sp>
      <p:sp>
        <p:nvSpPr>
          <p:cNvPr id="188" name="Shape 188"/>
          <p:cNvSpPr txBox="1">
            <a:spLocks noGrp="1"/>
          </p:cNvSpPr>
          <p:nvPr>
            <p:ph type="body" idx="1"/>
          </p:nvPr>
        </p:nvSpPr>
        <p:spPr>
          <a:xfrm>
            <a:off x="457200" y="1600200"/>
            <a:ext cx="7787208" cy="532655"/>
          </a:xfrm>
          <a:prstGeom prst="rect">
            <a:avLst/>
          </a:prstGeom>
          <a:noFill/>
          <a:ln>
            <a:noFill/>
          </a:ln>
        </p:spPr>
        <p:txBody>
          <a:bodyPr lIns="91425" tIns="45700" rIns="91425" bIns="45700" anchor="t" anchorCtr="0">
            <a:noAutofit/>
          </a:bodyPr>
          <a:lstStyle/>
          <a:p>
            <a:pPr marL="342900" marR="0" lvl="0" indent="-228600" algn="l" rtl="0">
              <a:spcBef>
                <a:spcPts val="0"/>
              </a:spcBef>
              <a:spcAft>
                <a:spcPts val="0"/>
              </a:spcAft>
              <a:buClr>
                <a:schemeClr val="accent1"/>
              </a:buClr>
              <a:buSzPct val="100000"/>
              <a:buFont typeface="Arial"/>
              <a:buChar char="•"/>
            </a:pPr>
            <a:r>
              <a:rPr lang="pt-BR" sz="2600" b="0" i="0" u="none" strike="noStrike" cap="none">
                <a:solidFill>
                  <a:schemeClr val="dk1"/>
                </a:solidFill>
                <a:latin typeface="Calibri"/>
                <a:ea typeface="Calibri"/>
                <a:cs typeface="Calibri"/>
                <a:sym typeface="Calibri"/>
              </a:rPr>
              <a:t>Currículos de Referência da SBC:</a:t>
            </a:r>
          </a:p>
          <a:p>
            <a:pPr marL="342900" marR="0" lvl="0" indent="-228600" algn="l" rtl="0">
              <a:spcBef>
                <a:spcPts val="520"/>
              </a:spcBef>
              <a:buClr>
                <a:schemeClr val="accent1"/>
              </a:buClr>
              <a:buSzPct val="100000"/>
              <a:buFont typeface="Arial"/>
              <a:buNone/>
            </a:pPr>
            <a:endParaRPr sz="2600" b="0" i="0" u="none" strike="noStrike" cap="none">
              <a:solidFill>
                <a:schemeClr val="dk1"/>
              </a:solidFill>
              <a:latin typeface="Calibri"/>
              <a:ea typeface="Calibri"/>
              <a:cs typeface="Calibri"/>
              <a:sym typeface="Calibri"/>
            </a:endParaRPr>
          </a:p>
        </p:txBody>
      </p:sp>
      <p:graphicFrame>
        <p:nvGraphicFramePr>
          <p:cNvPr id="189" name="Shape 189"/>
          <p:cNvGraphicFramePr/>
          <p:nvPr/>
        </p:nvGraphicFramePr>
        <p:xfrm>
          <a:off x="395536" y="2276872"/>
          <a:ext cx="7632850" cy="4361600"/>
        </p:xfrm>
        <a:graphic>
          <a:graphicData uri="http://schemas.openxmlformats.org/drawingml/2006/table">
            <a:tbl>
              <a:tblPr firstRow="1" bandRow="1">
                <a:noFill/>
                <a:tableStyleId>{127DC23F-4413-419D-A38C-A920928A6047}</a:tableStyleId>
              </a:tblPr>
              <a:tblGrid>
                <a:gridCol w="4032450">
                  <a:extLst>
                    <a:ext uri="{9D8B030D-6E8A-4147-A177-3AD203B41FA5}">
                      <a16:colId xmlns:a16="http://schemas.microsoft.com/office/drawing/2014/main" val="20000"/>
                    </a:ext>
                  </a:extLst>
                </a:gridCol>
                <a:gridCol w="1800200">
                  <a:extLst>
                    <a:ext uri="{9D8B030D-6E8A-4147-A177-3AD203B41FA5}">
                      <a16:colId xmlns:a16="http://schemas.microsoft.com/office/drawing/2014/main" val="20001"/>
                    </a:ext>
                  </a:extLst>
                </a:gridCol>
                <a:gridCol w="1800200">
                  <a:extLst>
                    <a:ext uri="{9D8B030D-6E8A-4147-A177-3AD203B41FA5}">
                      <a16:colId xmlns:a16="http://schemas.microsoft.com/office/drawing/2014/main" val="20002"/>
                    </a:ext>
                  </a:extLst>
                </a:gridCol>
              </a:tblGrid>
              <a:tr h="545200">
                <a:tc>
                  <a:txBody>
                    <a:bodyPr/>
                    <a:lstStyle/>
                    <a:p>
                      <a:pPr marL="0" marR="0" lvl="0" indent="0" algn="ctr" rtl="0">
                        <a:spcBef>
                          <a:spcPts val="0"/>
                        </a:spcBef>
                        <a:buSzPct val="25000"/>
                        <a:buNone/>
                      </a:pPr>
                      <a:endParaRPr sz="1800"/>
                    </a:p>
                  </a:txBody>
                  <a:tcPr marL="91450" marR="91450" marT="45725" marB="45725"/>
                </a:tc>
                <a:tc>
                  <a:txBody>
                    <a:bodyPr/>
                    <a:lstStyle/>
                    <a:p>
                      <a:pPr marL="0" marR="0" lvl="0" indent="0" algn="ctr" rtl="0">
                        <a:spcBef>
                          <a:spcPts val="0"/>
                        </a:spcBef>
                        <a:buSzPct val="25000"/>
                        <a:buNone/>
                      </a:pPr>
                      <a:r>
                        <a:rPr lang="pt-BR" sz="1800"/>
                        <a:t>CC</a:t>
                      </a:r>
                    </a:p>
                  </a:txBody>
                  <a:tcPr marL="91450" marR="91450" marT="45725" marB="45725"/>
                </a:tc>
                <a:tc>
                  <a:txBody>
                    <a:bodyPr/>
                    <a:lstStyle/>
                    <a:p>
                      <a:pPr marL="0" marR="0" lvl="0" indent="0" algn="ctr" rtl="0">
                        <a:spcBef>
                          <a:spcPts val="0"/>
                        </a:spcBef>
                        <a:buSzPct val="25000"/>
                        <a:buNone/>
                      </a:pPr>
                      <a:r>
                        <a:rPr lang="pt-BR" sz="1800"/>
                        <a:t>SI</a:t>
                      </a:r>
                    </a:p>
                  </a:txBody>
                  <a:tcPr marL="91450" marR="91450" marT="45725" marB="45725"/>
                </a:tc>
                <a:extLst>
                  <a:ext uri="{0D108BD9-81ED-4DB2-BD59-A6C34878D82A}">
                    <a16:rowId xmlns:a16="http://schemas.microsoft.com/office/drawing/2014/main" val="10000"/>
                  </a:ext>
                </a:extLst>
              </a:tr>
              <a:tr h="545200">
                <a:tc>
                  <a:txBody>
                    <a:bodyPr/>
                    <a:lstStyle/>
                    <a:p>
                      <a:pPr marL="0" marR="0" lvl="0" indent="0" algn="ctr" rtl="0">
                        <a:spcBef>
                          <a:spcPts val="0"/>
                        </a:spcBef>
                        <a:buSzPct val="25000"/>
                        <a:buNone/>
                      </a:pPr>
                      <a:r>
                        <a:rPr lang="pt-BR" sz="1800" dirty="0"/>
                        <a:t>Fundamentos de Computação</a:t>
                      </a:r>
                    </a:p>
                  </a:txBody>
                  <a:tcPr marL="91450" marR="91450" marT="45725" marB="45725"/>
                </a:tc>
                <a:tc>
                  <a:txBody>
                    <a:bodyPr/>
                    <a:lstStyle/>
                    <a:p>
                      <a:pPr marL="0" marR="0" lvl="0" indent="0" algn="ctr" rtl="0">
                        <a:spcBef>
                          <a:spcPts val="0"/>
                        </a:spcBef>
                        <a:buSzPct val="25000"/>
                        <a:buNone/>
                      </a:pPr>
                      <a:r>
                        <a:rPr lang="pt-BR" sz="1800"/>
                        <a:t>60    (30%)</a:t>
                      </a:r>
                    </a:p>
                  </a:txBody>
                  <a:tcPr marL="91450" marR="91450" marT="45725" marB="45725"/>
                </a:tc>
                <a:tc>
                  <a:txBody>
                    <a:bodyPr/>
                    <a:lstStyle/>
                    <a:p>
                      <a:pPr marL="0" marR="0" lvl="0" indent="0" algn="ctr" rtl="0">
                        <a:spcBef>
                          <a:spcPts val="0"/>
                        </a:spcBef>
                        <a:buSzPct val="25000"/>
                        <a:buNone/>
                      </a:pPr>
                      <a:r>
                        <a:rPr lang="pt-BR" sz="1800" dirty="0"/>
                        <a:t>40    (25%)</a:t>
                      </a:r>
                    </a:p>
                  </a:txBody>
                  <a:tcPr marL="91450" marR="91450" marT="45725" marB="45725"/>
                </a:tc>
                <a:extLst>
                  <a:ext uri="{0D108BD9-81ED-4DB2-BD59-A6C34878D82A}">
                    <a16:rowId xmlns:a16="http://schemas.microsoft.com/office/drawing/2014/main" val="10001"/>
                  </a:ext>
                </a:extLst>
              </a:tr>
              <a:tr h="545200">
                <a:tc>
                  <a:txBody>
                    <a:bodyPr/>
                    <a:lstStyle/>
                    <a:p>
                      <a:pPr marL="0" marR="0" lvl="0" indent="0" algn="ctr" rtl="0">
                        <a:spcBef>
                          <a:spcPts val="0"/>
                        </a:spcBef>
                        <a:buSzPct val="25000"/>
                        <a:buNone/>
                      </a:pPr>
                      <a:r>
                        <a:rPr lang="pt-BR" sz="1800" dirty="0"/>
                        <a:t>Tecnologia da Computação</a:t>
                      </a:r>
                    </a:p>
                  </a:txBody>
                  <a:tcPr marL="91450" marR="91450" marT="45725" marB="45725"/>
                </a:tc>
                <a:tc>
                  <a:txBody>
                    <a:bodyPr/>
                    <a:lstStyle/>
                    <a:p>
                      <a:pPr marL="0" marR="0" lvl="0" indent="0" algn="ctr" rtl="0">
                        <a:spcBef>
                          <a:spcPts val="0"/>
                        </a:spcBef>
                        <a:buSzPct val="25000"/>
                        <a:buNone/>
                      </a:pPr>
                      <a:r>
                        <a:rPr lang="pt-BR" sz="1800"/>
                        <a:t>60    (30%)</a:t>
                      </a:r>
                    </a:p>
                  </a:txBody>
                  <a:tcPr marL="91450" marR="91450" marT="45725" marB="45725"/>
                </a:tc>
                <a:tc>
                  <a:txBody>
                    <a:bodyPr/>
                    <a:lstStyle/>
                    <a:p>
                      <a:pPr marL="0" marR="0" lvl="0" indent="0" algn="ctr" rtl="0">
                        <a:spcBef>
                          <a:spcPts val="0"/>
                        </a:spcBef>
                        <a:buSzPct val="25000"/>
                        <a:buNone/>
                      </a:pPr>
                      <a:r>
                        <a:rPr lang="pt-BR" sz="1800" dirty="0"/>
                        <a:t>30    (19%)</a:t>
                      </a:r>
                    </a:p>
                  </a:txBody>
                  <a:tcPr marL="91450" marR="91450" marT="45725" marB="45725"/>
                </a:tc>
                <a:extLst>
                  <a:ext uri="{0D108BD9-81ED-4DB2-BD59-A6C34878D82A}">
                    <a16:rowId xmlns:a16="http://schemas.microsoft.com/office/drawing/2014/main" val="10002"/>
                  </a:ext>
                </a:extLst>
              </a:tr>
              <a:tr h="545200">
                <a:tc>
                  <a:txBody>
                    <a:bodyPr/>
                    <a:lstStyle/>
                    <a:p>
                      <a:pPr marL="0" marR="0" lvl="0" indent="0" algn="ctr" rtl="0">
                        <a:spcBef>
                          <a:spcPts val="0"/>
                        </a:spcBef>
                        <a:buSzPct val="25000"/>
                        <a:buNone/>
                      </a:pPr>
                      <a:r>
                        <a:rPr lang="pt-BR" sz="1800" dirty="0"/>
                        <a:t>Sistemas de Informação</a:t>
                      </a:r>
                    </a:p>
                  </a:txBody>
                  <a:tcPr marL="91450" marR="91450" marT="45725" marB="45725"/>
                </a:tc>
                <a:tc>
                  <a:txBody>
                    <a:bodyPr/>
                    <a:lstStyle/>
                    <a:p>
                      <a:pPr marL="0" marR="0" lvl="0" indent="0" algn="ctr" rtl="0">
                        <a:spcBef>
                          <a:spcPts val="0"/>
                        </a:spcBef>
                        <a:buSzPct val="25000"/>
                        <a:buNone/>
                      </a:pPr>
                      <a:r>
                        <a:rPr lang="pt-BR" sz="1800"/>
                        <a:t>15    (8%)</a:t>
                      </a:r>
                    </a:p>
                  </a:txBody>
                  <a:tcPr marL="91450" marR="91450" marT="45725" marB="45725"/>
                </a:tc>
                <a:tc>
                  <a:txBody>
                    <a:bodyPr/>
                    <a:lstStyle/>
                    <a:p>
                      <a:pPr marL="0" marR="0" lvl="0" indent="0" algn="ctr" rtl="0">
                        <a:spcBef>
                          <a:spcPts val="0"/>
                        </a:spcBef>
                        <a:buSzPct val="25000"/>
                        <a:buNone/>
                      </a:pPr>
                      <a:r>
                        <a:rPr lang="pt-BR" sz="1800" dirty="0"/>
                        <a:t>40    (25%)</a:t>
                      </a:r>
                    </a:p>
                  </a:txBody>
                  <a:tcPr marL="91450" marR="91450" marT="45725" marB="45725"/>
                </a:tc>
                <a:extLst>
                  <a:ext uri="{0D108BD9-81ED-4DB2-BD59-A6C34878D82A}">
                    <a16:rowId xmlns:a16="http://schemas.microsoft.com/office/drawing/2014/main" val="10003"/>
                  </a:ext>
                </a:extLst>
              </a:tr>
              <a:tr h="545200">
                <a:tc>
                  <a:txBody>
                    <a:bodyPr/>
                    <a:lstStyle/>
                    <a:p>
                      <a:pPr marL="0" marR="0" lvl="0" indent="0" algn="ctr" rtl="0">
                        <a:spcBef>
                          <a:spcPts val="0"/>
                        </a:spcBef>
                        <a:buSzPct val="25000"/>
                        <a:buNone/>
                      </a:pPr>
                      <a:r>
                        <a:rPr lang="pt-BR" sz="1800" dirty="0"/>
                        <a:t>Matemática</a:t>
                      </a:r>
                    </a:p>
                  </a:txBody>
                  <a:tcPr marL="91450" marR="91450" marT="45725" marB="45725"/>
                </a:tc>
                <a:tc>
                  <a:txBody>
                    <a:bodyPr/>
                    <a:lstStyle/>
                    <a:p>
                      <a:pPr marL="0" marR="0" lvl="0" indent="0" algn="ctr" rtl="0">
                        <a:spcBef>
                          <a:spcPts val="0"/>
                        </a:spcBef>
                        <a:buSzPct val="25000"/>
                        <a:buNone/>
                      </a:pPr>
                      <a:r>
                        <a:rPr lang="pt-BR" sz="1800"/>
                        <a:t>30    (15%)</a:t>
                      </a:r>
                    </a:p>
                  </a:txBody>
                  <a:tcPr marL="91450" marR="91450" marT="45725" marB="45725"/>
                </a:tc>
                <a:tc>
                  <a:txBody>
                    <a:bodyPr/>
                    <a:lstStyle/>
                    <a:p>
                      <a:pPr marL="0" marR="0" lvl="0" indent="0" algn="ctr" rtl="0">
                        <a:spcBef>
                          <a:spcPts val="0"/>
                        </a:spcBef>
                        <a:buSzPct val="25000"/>
                        <a:buNone/>
                      </a:pPr>
                      <a:r>
                        <a:rPr lang="pt-BR" sz="1800" dirty="0"/>
                        <a:t>20    (13%)</a:t>
                      </a:r>
                    </a:p>
                  </a:txBody>
                  <a:tcPr marL="91450" marR="91450" marT="45725" marB="45725"/>
                </a:tc>
                <a:extLst>
                  <a:ext uri="{0D108BD9-81ED-4DB2-BD59-A6C34878D82A}">
                    <a16:rowId xmlns:a16="http://schemas.microsoft.com/office/drawing/2014/main" val="10004"/>
                  </a:ext>
                </a:extLst>
              </a:tr>
              <a:tr h="545200">
                <a:tc>
                  <a:txBody>
                    <a:bodyPr/>
                    <a:lstStyle/>
                    <a:p>
                      <a:pPr marL="0" marR="0" lvl="0" indent="0" algn="ctr" rtl="0">
                        <a:spcBef>
                          <a:spcPts val="0"/>
                        </a:spcBef>
                        <a:buSzPct val="25000"/>
                        <a:buNone/>
                      </a:pPr>
                      <a:r>
                        <a:rPr lang="pt-BR" sz="1800" dirty="0"/>
                        <a:t>Ciências da Natureza / Ciências Básicas</a:t>
                      </a:r>
                    </a:p>
                  </a:txBody>
                  <a:tcPr marL="91450" marR="91450" marT="45725" marB="45725"/>
                </a:tc>
                <a:tc>
                  <a:txBody>
                    <a:bodyPr/>
                    <a:lstStyle/>
                    <a:p>
                      <a:pPr marL="0" marR="0" lvl="0" indent="0" algn="ctr" rtl="0">
                        <a:spcBef>
                          <a:spcPts val="0"/>
                        </a:spcBef>
                        <a:buSzPct val="25000"/>
                        <a:buNone/>
                      </a:pPr>
                      <a:r>
                        <a:rPr lang="pt-BR" sz="1800"/>
                        <a:t>5     (3%)</a:t>
                      </a:r>
                    </a:p>
                  </a:txBody>
                  <a:tcPr marL="91450" marR="91450" marT="45725" marB="45725"/>
                </a:tc>
                <a:tc>
                  <a:txBody>
                    <a:bodyPr/>
                    <a:lstStyle/>
                    <a:p>
                      <a:pPr marL="0" marR="0" lvl="0" indent="0" algn="ctr" rtl="0">
                        <a:spcBef>
                          <a:spcPts val="0"/>
                        </a:spcBef>
                        <a:buSzPct val="25000"/>
                        <a:buNone/>
                      </a:pPr>
                      <a:r>
                        <a:rPr lang="pt-BR" sz="1800" dirty="0"/>
                        <a:t>0     (0%)</a:t>
                      </a:r>
                    </a:p>
                  </a:txBody>
                  <a:tcPr marL="91450" marR="91450" marT="45725" marB="45725"/>
                </a:tc>
                <a:extLst>
                  <a:ext uri="{0D108BD9-81ED-4DB2-BD59-A6C34878D82A}">
                    <a16:rowId xmlns:a16="http://schemas.microsoft.com/office/drawing/2014/main" val="10005"/>
                  </a:ext>
                </a:extLst>
              </a:tr>
              <a:tr h="545200">
                <a:tc>
                  <a:txBody>
                    <a:bodyPr/>
                    <a:lstStyle/>
                    <a:p>
                      <a:pPr marL="0" marR="0" lvl="0" indent="0" algn="ctr" rtl="0">
                        <a:lnSpc>
                          <a:spcPct val="100000"/>
                        </a:lnSpc>
                        <a:spcBef>
                          <a:spcPts val="0"/>
                        </a:spcBef>
                        <a:spcAft>
                          <a:spcPts val="0"/>
                        </a:spcAft>
                        <a:buClr>
                          <a:schemeClr val="dk1"/>
                        </a:buClr>
                        <a:buSzPct val="25000"/>
                        <a:buFont typeface="Calibri"/>
                        <a:buNone/>
                      </a:pPr>
                      <a:r>
                        <a:rPr lang="pt-BR" sz="1800" dirty="0"/>
                        <a:t>Contexto Social e Profissional</a:t>
                      </a:r>
                    </a:p>
                  </a:txBody>
                  <a:tcPr marL="91450" marR="91450" marT="45725" marB="45725"/>
                </a:tc>
                <a:tc>
                  <a:txBody>
                    <a:bodyPr/>
                    <a:lstStyle/>
                    <a:p>
                      <a:pPr marL="0" marR="0" lvl="0" indent="0" algn="ctr" rtl="0">
                        <a:spcBef>
                          <a:spcPts val="0"/>
                        </a:spcBef>
                        <a:buSzPct val="25000"/>
                        <a:buNone/>
                      </a:pPr>
                      <a:r>
                        <a:rPr lang="pt-BR" sz="1800"/>
                        <a:t>30    (15%)</a:t>
                      </a:r>
                    </a:p>
                  </a:txBody>
                  <a:tcPr marL="91450" marR="91450" marT="45725" marB="45725"/>
                </a:tc>
                <a:tc>
                  <a:txBody>
                    <a:bodyPr/>
                    <a:lstStyle/>
                    <a:p>
                      <a:pPr marL="0" marR="0" lvl="0" indent="0" algn="ctr" rtl="0">
                        <a:spcBef>
                          <a:spcPts val="0"/>
                        </a:spcBef>
                        <a:buSzPct val="25000"/>
                        <a:buNone/>
                      </a:pPr>
                      <a:r>
                        <a:rPr lang="pt-BR" sz="1800" dirty="0"/>
                        <a:t>30    (19%)</a:t>
                      </a:r>
                    </a:p>
                  </a:txBody>
                  <a:tcPr marL="91450" marR="91450" marT="45725" marB="45725"/>
                </a:tc>
                <a:extLst>
                  <a:ext uri="{0D108BD9-81ED-4DB2-BD59-A6C34878D82A}">
                    <a16:rowId xmlns:a16="http://schemas.microsoft.com/office/drawing/2014/main" val="10006"/>
                  </a:ext>
                </a:extLst>
              </a:tr>
              <a:tr h="545200">
                <a:tc>
                  <a:txBody>
                    <a:bodyPr/>
                    <a:lstStyle/>
                    <a:p>
                      <a:pPr marL="0" marR="0" lvl="0" indent="0" algn="ctr" rtl="0">
                        <a:lnSpc>
                          <a:spcPct val="100000"/>
                        </a:lnSpc>
                        <a:spcBef>
                          <a:spcPts val="0"/>
                        </a:spcBef>
                        <a:spcAft>
                          <a:spcPts val="0"/>
                        </a:spcAft>
                        <a:buClr>
                          <a:schemeClr val="dk1"/>
                        </a:buClr>
                        <a:buSzPct val="25000"/>
                        <a:buFont typeface="Calibri"/>
                        <a:buNone/>
                      </a:pPr>
                      <a:r>
                        <a:rPr lang="pt-BR" sz="1800"/>
                        <a:t>TOTAL</a:t>
                      </a:r>
                    </a:p>
                  </a:txBody>
                  <a:tcPr marL="91450" marR="91450" marT="45725" marB="45725"/>
                </a:tc>
                <a:tc>
                  <a:txBody>
                    <a:bodyPr/>
                    <a:lstStyle/>
                    <a:p>
                      <a:pPr marL="0" marR="0" lvl="0" indent="0" algn="ctr" rtl="0">
                        <a:spcBef>
                          <a:spcPts val="0"/>
                        </a:spcBef>
                        <a:buSzPct val="25000"/>
                        <a:buNone/>
                      </a:pPr>
                      <a:r>
                        <a:rPr lang="pt-BR" sz="1800"/>
                        <a:t>200</a:t>
                      </a:r>
                    </a:p>
                  </a:txBody>
                  <a:tcPr marL="91450" marR="91450" marT="45725" marB="45725"/>
                </a:tc>
                <a:tc>
                  <a:txBody>
                    <a:bodyPr/>
                    <a:lstStyle/>
                    <a:p>
                      <a:pPr marL="0" marR="0" lvl="0" indent="0" algn="ctr" rtl="0">
                        <a:spcBef>
                          <a:spcPts val="0"/>
                        </a:spcBef>
                        <a:buSzPct val="25000"/>
                        <a:buNone/>
                      </a:pPr>
                      <a:r>
                        <a:rPr lang="pt-BR" sz="1800" dirty="0"/>
                        <a:t>160</a:t>
                      </a:r>
                    </a:p>
                  </a:txBody>
                  <a:tcPr marL="91450" marR="91450" marT="45725" marB="45725"/>
                </a:tc>
                <a:extLst>
                  <a:ext uri="{0D108BD9-81ED-4DB2-BD59-A6C34878D82A}">
                    <a16:rowId xmlns:a16="http://schemas.microsoft.com/office/drawing/2014/main" val="10007"/>
                  </a:ext>
                </a:extLst>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Shape 194"/>
          <p:cNvSpPr txBox="1">
            <a:spLocks noGrp="1"/>
          </p:cNvSpPr>
          <p:nvPr>
            <p:ph type="title"/>
          </p:nvPr>
        </p:nvSpPr>
        <p:spPr>
          <a:xfrm>
            <a:off x="457200" y="274637"/>
            <a:ext cx="7619999" cy="1143000"/>
          </a:xfrm>
          <a:prstGeom prst="rect">
            <a:avLst/>
          </a:prstGeom>
          <a:noFill/>
          <a:ln>
            <a:noFill/>
          </a:ln>
        </p:spPr>
        <p:txBody>
          <a:bodyPr lIns="91425" tIns="45700" rIns="91425" bIns="45700" anchor="ctr" anchorCtr="0">
            <a:noAutofit/>
          </a:bodyPr>
          <a:lstStyle/>
          <a:p>
            <a:pPr marL="0" marR="0" lvl="0" indent="0" algn="l" rtl="0">
              <a:spcBef>
                <a:spcPts val="0"/>
              </a:spcBef>
              <a:buClr>
                <a:schemeClr val="dk2"/>
              </a:buClr>
              <a:buSzPct val="25000"/>
              <a:buFont typeface="Cambria"/>
              <a:buNone/>
            </a:pPr>
            <a:r>
              <a:rPr lang="pt-BR" sz="4600" b="0" i="0" u="none" strike="noStrike" cap="none">
                <a:solidFill>
                  <a:schemeClr val="dk2"/>
                </a:solidFill>
                <a:latin typeface="Cambria"/>
                <a:ea typeface="Cambria"/>
                <a:cs typeface="Cambria"/>
                <a:sym typeface="Cambria"/>
              </a:rPr>
              <a:t>BSI da EACH-USP</a:t>
            </a:r>
          </a:p>
        </p:txBody>
      </p:sp>
      <p:sp>
        <p:nvSpPr>
          <p:cNvPr id="195" name="Shape 195"/>
          <p:cNvSpPr txBox="1">
            <a:spLocks noGrp="1"/>
          </p:cNvSpPr>
          <p:nvPr>
            <p:ph type="body" idx="1"/>
          </p:nvPr>
        </p:nvSpPr>
        <p:spPr>
          <a:xfrm>
            <a:off x="457200" y="1600200"/>
            <a:ext cx="7619999" cy="4800600"/>
          </a:xfrm>
          <a:prstGeom prst="rect">
            <a:avLst/>
          </a:prstGeom>
          <a:noFill/>
          <a:ln>
            <a:noFill/>
          </a:ln>
        </p:spPr>
        <p:txBody>
          <a:bodyPr lIns="91425" tIns="45700" rIns="91425" bIns="45700" anchor="t" anchorCtr="0">
            <a:noAutofit/>
          </a:bodyPr>
          <a:lstStyle/>
          <a:p>
            <a:pPr marL="342900" marR="0" lvl="0" indent="-228600" algn="l" rtl="0">
              <a:spcBef>
                <a:spcPts val="0"/>
              </a:spcBef>
              <a:spcAft>
                <a:spcPts val="0"/>
              </a:spcAft>
              <a:buClr>
                <a:schemeClr val="accent1"/>
              </a:buClr>
              <a:buSzPct val="100000"/>
              <a:buFont typeface="Arial"/>
              <a:buChar char="•"/>
            </a:pPr>
            <a:r>
              <a:rPr lang="pt-BR" sz="2200" b="0" i="0" u="sng" strike="noStrike" cap="none">
                <a:solidFill>
                  <a:schemeClr val="hlink"/>
                </a:solidFill>
                <a:latin typeface="Calibri"/>
                <a:ea typeface="Calibri"/>
                <a:cs typeface="Calibri"/>
                <a:sym typeface="Calibri"/>
                <a:hlinkClick r:id="rId3"/>
              </a:rPr>
              <a:t>https://uspdigital.usp.br/jupiterweb/listarGradeCurricular?codcg=86&amp;codcur=86200&amp;codhab=204&amp;tipo=N</a:t>
            </a:r>
          </a:p>
          <a:p>
            <a:pPr marL="342900" marR="0" lvl="0" indent="-228600" algn="l" rtl="0">
              <a:spcBef>
                <a:spcPts val="440"/>
              </a:spcBef>
              <a:spcAft>
                <a:spcPts val="0"/>
              </a:spcAft>
              <a:buClr>
                <a:schemeClr val="accent1"/>
              </a:buClr>
              <a:buSzPct val="100000"/>
              <a:buFont typeface="Arial"/>
              <a:buNone/>
            </a:pPr>
            <a:endParaRPr sz="2200" b="0" i="0" u="none" strike="noStrike" cap="none">
              <a:solidFill>
                <a:schemeClr val="dk1"/>
              </a:solidFill>
              <a:latin typeface="Calibri"/>
              <a:ea typeface="Calibri"/>
              <a:cs typeface="Calibri"/>
              <a:sym typeface="Calibri"/>
            </a:endParaRPr>
          </a:p>
          <a:p>
            <a:pPr marL="342900" marR="0" lvl="0" indent="-228600" algn="l" rtl="0">
              <a:spcBef>
                <a:spcPts val="440"/>
              </a:spcBef>
              <a:spcAft>
                <a:spcPts val="0"/>
              </a:spcAft>
              <a:buClr>
                <a:schemeClr val="accent1"/>
              </a:buClr>
              <a:buSzPct val="100000"/>
              <a:buFont typeface="Arial"/>
              <a:buNone/>
            </a:pPr>
            <a:endParaRPr sz="2200" b="0" i="0" u="none" strike="noStrike" cap="none">
              <a:solidFill>
                <a:schemeClr val="dk1"/>
              </a:solidFill>
              <a:latin typeface="Calibri"/>
              <a:ea typeface="Calibri"/>
              <a:cs typeface="Calibri"/>
              <a:sym typeface="Calibri"/>
            </a:endParaRPr>
          </a:p>
          <a:p>
            <a:pPr marL="342900" marR="0" lvl="0" indent="-228600" algn="l" rtl="0">
              <a:spcBef>
                <a:spcPts val="440"/>
              </a:spcBef>
              <a:spcAft>
                <a:spcPts val="0"/>
              </a:spcAft>
              <a:buClr>
                <a:schemeClr val="accent1"/>
              </a:buClr>
              <a:buSzPct val="100000"/>
              <a:buFont typeface="Arial"/>
              <a:buChar char="•"/>
            </a:pPr>
            <a:r>
              <a:rPr lang="pt-BR" sz="2200" b="0" i="0" u="none" strike="noStrike" cap="none">
                <a:solidFill>
                  <a:schemeClr val="dk1"/>
                </a:solidFill>
                <a:latin typeface="Calibri"/>
                <a:ea typeface="Calibri"/>
                <a:cs typeface="Calibri"/>
                <a:sym typeface="Calibri"/>
              </a:rPr>
              <a:t>Atividade: qual é a distribuição de créditos de nossa grade curricular?</a:t>
            </a:r>
          </a:p>
          <a:p>
            <a:pPr marL="342900" marR="0" lvl="0" indent="-228600" algn="l" rtl="0">
              <a:spcBef>
                <a:spcPts val="440"/>
              </a:spcBef>
              <a:buClr>
                <a:schemeClr val="accent1"/>
              </a:buClr>
              <a:buSzPct val="100000"/>
              <a:buFont typeface="Arial"/>
              <a:buNone/>
            </a:pPr>
            <a:endParaRPr sz="2200" b="0" i="0" u="none" strike="noStrike" cap="none">
              <a:solidFill>
                <a:schemeClr val="dk1"/>
              </a:solidFill>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Shape 200"/>
          <p:cNvSpPr txBox="1">
            <a:spLocks noGrp="1"/>
          </p:cNvSpPr>
          <p:nvPr>
            <p:ph type="title"/>
          </p:nvPr>
        </p:nvSpPr>
        <p:spPr>
          <a:xfrm>
            <a:off x="457200" y="274637"/>
            <a:ext cx="7619999" cy="1143000"/>
          </a:xfrm>
          <a:prstGeom prst="rect">
            <a:avLst/>
          </a:prstGeom>
          <a:noFill/>
          <a:ln>
            <a:noFill/>
          </a:ln>
        </p:spPr>
        <p:txBody>
          <a:bodyPr lIns="91425" tIns="45700" rIns="91425" bIns="45700" anchor="ctr" anchorCtr="0">
            <a:noAutofit/>
          </a:bodyPr>
          <a:lstStyle/>
          <a:p>
            <a:pPr marL="0" marR="0" lvl="0" indent="0" algn="l" rtl="0">
              <a:spcBef>
                <a:spcPts val="0"/>
              </a:spcBef>
              <a:buClr>
                <a:schemeClr val="dk2"/>
              </a:buClr>
              <a:buSzPct val="25000"/>
              <a:buFont typeface="Cambria"/>
              <a:buNone/>
            </a:pPr>
            <a:r>
              <a:rPr lang="pt-BR" sz="4000" b="0" i="0" u="none" strike="noStrike" cap="none">
                <a:solidFill>
                  <a:schemeClr val="dk2"/>
                </a:solidFill>
                <a:latin typeface="Cambria"/>
                <a:ea typeface="Cambria"/>
                <a:cs typeface="Cambria"/>
                <a:sym typeface="Cambria"/>
              </a:rPr>
              <a:t>Disciplinas/Áreas da Computação</a:t>
            </a:r>
          </a:p>
        </p:txBody>
      </p:sp>
      <p:sp>
        <p:nvSpPr>
          <p:cNvPr id="201" name="Shape 201"/>
          <p:cNvSpPr txBox="1">
            <a:spLocks noGrp="1"/>
          </p:cNvSpPr>
          <p:nvPr>
            <p:ph type="body" idx="1"/>
          </p:nvPr>
        </p:nvSpPr>
        <p:spPr>
          <a:xfrm>
            <a:off x="457200" y="1600200"/>
            <a:ext cx="7787208" cy="532655"/>
          </a:xfrm>
          <a:prstGeom prst="rect">
            <a:avLst/>
          </a:prstGeom>
          <a:noFill/>
          <a:ln>
            <a:noFill/>
          </a:ln>
        </p:spPr>
        <p:txBody>
          <a:bodyPr lIns="91425" tIns="45700" rIns="91425" bIns="45700" anchor="t" anchorCtr="0">
            <a:noAutofit/>
          </a:bodyPr>
          <a:lstStyle/>
          <a:p>
            <a:pPr marL="342900" marR="0" lvl="0" indent="-228600" algn="l" rtl="0">
              <a:spcBef>
                <a:spcPts val="0"/>
              </a:spcBef>
              <a:spcAft>
                <a:spcPts val="0"/>
              </a:spcAft>
              <a:buClr>
                <a:schemeClr val="accent1"/>
              </a:buClr>
              <a:buSzPct val="100000"/>
              <a:buFont typeface="Arial"/>
              <a:buChar char="•"/>
            </a:pPr>
            <a:r>
              <a:rPr lang="pt-BR" sz="2600" b="0" i="0" u="none" strike="noStrike" cap="none">
                <a:solidFill>
                  <a:schemeClr val="dk1"/>
                </a:solidFill>
                <a:latin typeface="Calibri"/>
                <a:ea typeface="Calibri"/>
                <a:cs typeface="Calibri"/>
                <a:sym typeface="Calibri"/>
              </a:rPr>
              <a:t>Currículos de Referência da SBC:</a:t>
            </a:r>
          </a:p>
          <a:p>
            <a:pPr marL="342900" marR="0" lvl="0" indent="-228600" algn="l" rtl="0">
              <a:spcBef>
                <a:spcPts val="520"/>
              </a:spcBef>
              <a:buClr>
                <a:schemeClr val="accent1"/>
              </a:buClr>
              <a:buSzPct val="100000"/>
              <a:buFont typeface="Arial"/>
              <a:buNone/>
            </a:pPr>
            <a:endParaRPr sz="2600" b="0" i="0" u="none" strike="noStrike" cap="none">
              <a:solidFill>
                <a:schemeClr val="dk1"/>
              </a:solidFill>
              <a:latin typeface="Calibri"/>
              <a:ea typeface="Calibri"/>
              <a:cs typeface="Calibri"/>
              <a:sym typeface="Calibri"/>
            </a:endParaRPr>
          </a:p>
        </p:txBody>
      </p:sp>
      <p:graphicFrame>
        <p:nvGraphicFramePr>
          <p:cNvPr id="202" name="Shape 202"/>
          <p:cNvGraphicFramePr/>
          <p:nvPr>
            <p:extLst>
              <p:ext uri="{D42A27DB-BD31-4B8C-83A1-F6EECF244321}">
                <p14:modId xmlns:p14="http://schemas.microsoft.com/office/powerpoint/2010/main" val="338593136"/>
              </p:ext>
            </p:extLst>
          </p:nvPr>
        </p:nvGraphicFramePr>
        <p:xfrm>
          <a:off x="395536" y="2276872"/>
          <a:ext cx="7848900" cy="4551380"/>
        </p:xfrm>
        <a:graphic>
          <a:graphicData uri="http://schemas.openxmlformats.org/drawingml/2006/table">
            <a:tbl>
              <a:tblPr firstRow="1" bandRow="1">
                <a:noFill/>
                <a:tableStyleId>{127DC23F-4413-419D-A38C-A920928A6047}</a:tableStyleId>
              </a:tblPr>
              <a:tblGrid>
                <a:gridCol w="3750800">
                  <a:extLst>
                    <a:ext uri="{9D8B030D-6E8A-4147-A177-3AD203B41FA5}">
                      <a16:colId xmlns:a16="http://schemas.microsoft.com/office/drawing/2014/main" val="20000"/>
                    </a:ext>
                  </a:extLst>
                </a:gridCol>
                <a:gridCol w="1319725">
                  <a:extLst>
                    <a:ext uri="{9D8B030D-6E8A-4147-A177-3AD203B41FA5}">
                      <a16:colId xmlns:a16="http://schemas.microsoft.com/office/drawing/2014/main" val="20001"/>
                    </a:ext>
                  </a:extLst>
                </a:gridCol>
                <a:gridCol w="1266200">
                  <a:extLst>
                    <a:ext uri="{9D8B030D-6E8A-4147-A177-3AD203B41FA5}">
                      <a16:colId xmlns:a16="http://schemas.microsoft.com/office/drawing/2014/main" val="20002"/>
                    </a:ext>
                  </a:extLst>
                </a:gridCol>
                <a:gridCol w="1512175">
                  <a:extLst>
                    <a:ext uri="{9D8B030D-6E8A-4147-A177-3AD203B41FA5}">
                      <a16:colId xmlns:a16="http://schemas.microsoft.com/office/drawing/2014/main" val="20003"/>
                    </a:ext>
                  </a:extLst>
                </a:gridCol>
              </a:tblGrid>
              <a:tr h="545200">
                <a:tc>
                  <a:txBody>
                    <a:bodyPr/>
                    <a:lstStyle/>
                    <a:p>
                      <a:pPr marL="0" marR="0" lvl="0" indent="0" algn="ctr" rtl="0">
                        <a:spcBef>
                          <a:spcPts val="0"/>
                        </a:spcBef>
                        <a:buSzPct val="25000"/>
                        <a:buNone/>
                      </a:pPr>
                      <a:endParaRPr sz="1800"/>
                    </a:p>
                  </a:txBody>
                  <a:tcPr marL="91450" marR="91450" marT="45725" marB="45725"/>
                </a:tc>
                <a:tc>
                  <a:txBody>
                    <a:bodyPr/>
                    <a:lstStyle/>
                    <a:p>
                      <a:pPr marL="0" marR="0" lvl="0" indent="0" algn="ctr" rtl="0">
                        <a:spcBef>
                          <a:spcPts val="0"/>
                        </a:spcBef>
                        <a:buSzPct val="25000"/>
                        <a:buNone/>
                      </a:pPr>
                      <a:r>
                        <a:rPr lang="pt-BR" sz="1800"/>
                        <a:t>CC</a:t>
                      </a:r>
                    </a:p>
                  </a:txBody>
                  <a:tcPr marL="91450" marR="91450" marT="45725" marB="45725"/>
                </a:tc>
                <a:tc>
                  <a:txBody>
                    <a:bodyPr/>
                    <a:lstStyle/>
                    <a:p>
                      <a:pPr marL="0" marR="0" lvl="0" indent="0" algn="ctr" rtl="0">
                        <a:spcBef>
                          <a:spcPts val="0"/>
                        </a:spcBef>
                        <a:buSzPct val="25000"/>
                        <a:buNone/>
                      </a:pPr>
                      <a:r>
                        <a:rPr lang="pt-BR" sz="1800"/>
                        <a:t>SI</a:t>
                      </a:r>
                    </a:p>
                  </a:txBody>
                  <a:tcPr marL="91450" marR="91450" marT="45725" marB="45725"/>
                </a:tc>
                <a:tc>
                  <a:txBody>
                    <a:bodyPr/>
                    <a:lstStyle/>
                    <a:p>
                      <a:pPr marL="0" marR="0" lvl="0" indent="0" algn="ctr" rtl="0">
                        <a:spcBef>
                          <a:spcPts val="0"/>
                        </a:spcBef>
                        <a:buSzPct val="25000"/>
                        <a:buNone/>
                      </a:pPr>
                      <a:r>
                        <a:rPr lang="pt-BR" sz="1800" dirty="0"/>
                        <a:t>BSI-EACH-USP</a:t>
                      </a:r>
                    </a:p>
                  </a:txBody>
                  <a:tcPr marL="91450" marR="91450" marT="45725" marB="45725"/>
                </a:tc>
                <a:extLst>
                  <a:ext uri="{0D108BD9-81ED-4DB2-BD59-A6C34878D82A}">
                    <a16:rowId xmlns:a16="http://schemas.microsoft.com/office/drawing/2014/main" val="10000"/>
                  </a:ext>
                </a:extLst>
              </a:tr>
              <a:tr h="545200">
                <a:tc>
                  <a:txBody>
                    <a:bodyPr/>
                    <a:lstStyle/>
                    <a:p>
                      <a:pPr marL="0" marR="0" lvl="0" indent="0" algn="ctr" rtl="0">
                        <a:spcBef>
                          <a:spcPts val="0"/>
                        </a:spcBef>
                        <a:buSzPct val="25000"/>
                        <a:buNone/>
                      </a:pPr>
                      <a:r>
                        <a:rPr lang="pt-BR" sz="1800"/>
                        <a:t>Fundamentos de Computação</a:t>
                      </a:r>
                    </a:p>
                  </a:txBody>
                  <a:tcPr marL="91450" marR="91450" marT="45725" marB="45725"/>
                </a:tc>
                <a:tc>
                  <a:txBody>
                    <a:bodyPr/>
                    <a:lstStyle/>
                    <a:p>
                      <a:pPr marL="0" marR="0" lvl="0" indent="0" algn="ctr" rtl="0">
                        <a:spcBef>
                          <a:spcPts val="0"/>
                        </a:spcBef>
                        <a:buSzPct val="25000"/>
                        <a:buNone/>
                      </a:pPr>
                      <a:r>
                        <a:rPr lang="pt-BR" sz="1800"/>
                        <a:t>60    (30%)</a:t>
                      </a:r>
                    </a:p>
                  </a:txBody>
                  <a:tcPr marL="91450" marR="91450" marT="45725" marB="45725"/>
                </a:tc>
                <a:tc>
                  <a:txBody>
                    <a:bodyPr/>
                    <a:lstStyle/>
                    <a:p>
                      <a:pPr marL="0" marR="0" lvl="0" indent="0" algn="ctr" rtl="0">
                        <a:spcBef>
                          <a:spcPts val="0"/>
                        </a:spcBef>
                        <a:buSzPct val="25000"/>
                        <a:buNone/>
                      </a:pPr>
                      <a:r>
                        <a:rPr lang="pt-BR" sz="1800" dirty="0"/>
                        <a:t>40    (25%)</a:t>
                      </a:r>
                    </a:p>
                  </a:txBody>
                  <a:tcPr marL="91450" marR="91450" marT="45725" marB="45725"/>
                </a:tc>
                <a:tc>
                  <a:txBody>
                    <a:bodyPr/>
                    <a:lstStyle/>
                    <a:p>
                      <a:pPr marL="0" marR="0" lvl="0" indent="0" algn="ctr" rtl="0">
                        <a:spcBef>
                          <a:spcPts val="0"/>
                        </a:spcBef>
                        <a:buSzPct val="25000"/>
                        <a:buNone/>
                      </a:pPr>
                      <a:r>
                        <a:rPr lang="pt-BR" sz="1800" dirty="0"/>
                        <a:t>32    (24%)</a:t>
                      </a:r>
                    </a:p>
                  </a:txBody>
                  <a:tcPr marL="91450" marR="91450" marT="45725" marB="45725"/>
                </a:tc>
                <a:extLst>
                  <a:ext uri="{0D108BD9-81ED-4DB2-BD59-A6C34878D82A}">
                    <a16:rowId xmlns:a16="http://schemas.microsoft.com/office/drawing/2014/main" val="10001"/>
                  </a:ext>
                </a:extLst>
              </a:tr>
              <a:tr h="545200">
                <a:tc>
                  <a:txBody>
                    <a:bodyPr/>
                    <a:lstStyle/>
                    <a:p>
                      <a:pPr marL="0" marR="0" lvl="0" indent="0" algn="ctr" rtl="0">
                        <a:spcBef>
                          <a:spcPts val="0"/>
                        </a:spcBef>
                        <a:buSzPct val="25000"/>
                        <a:buNone/>
                      </a:pPr>
                      <a:r>
                        <a:rPr lang="pt-BR" sz="1800"/>
                        <a:t>Tecnologia da Computação</a:t>
                      </a:r>
                    </a:p>
                  </a:txBody>
                  <a:tcPr marL="91450" marR="91450" marT="45725" marB="45725"/>
                </a:tc>
                <a:tc>
                  <a:txBody>
                    <a:bodyPr/>
                    <a:lstStyle/>
                    <a:p>
                      <a:pPr marL="0" marR="0" lvl="0" indent="0" algn="ctr" rtl="0">
                        <a:spcBef>
                          <a:spcPts val="0"/>
                        </a:spcBef>
                        <a:buSzPct val="25000"/>
                        <a:buNone/>
                      </a:pPr>
                      <a:r>
                        <a:rPr lang="pt-BR" sz="1800"/>
                        <a:t>60    (30%)</a:t>
                      </a:r>
                    </a:p>
                  </a:txBody>
                  <a:tcPr marL="91450" marR="91450" marT="45725" marB="45725"/>
                </a:tc>
                <a:tc>
                  <a:txBody>
                    <a:bodyPr/>
                    <a:lstStyle/>
                    <a:p>
                      <a:pPr marL="0" marR="0" lvl="0" indent="0" algn="ctr" rtl="0">
                        <a:spcBef>
                          <a:spcPts val="0"/>
                        </a:spcBef>
                        <a:buSzPct val="25000"/>
                        <a:buNone/>
                      </a:pPr>
                      <a:r>
                        <a:rPr lang="pt-BR" sz="1800" dirty="0"/>
                        <a:t>30    (19%)</a:t>
                      </a:r>
                    </a:p>
                  </a:txBody>
                  <a:tcPr marL="91450" marR="91450" marT="45725" marB="45725"/>
                </a:tc>
                <a:tc>
                  <a:txBody>
                    <a:bodyPr/>
                    <a:lstStyle/>
                    <a:p>
                      <a:pPr marL="0" marR="0" lvl="0" indent="0" algn="ctr" rtl="0">
                        <a:spcBef>
                          <a:spcPts val="0"/>
                        </a:spcBef>
                        <a:buSzPct val="25000"/>
                        <a:buNone/>
                      </a:pPr>
                      <a:r>
                        <a:rPr lang="pt-BR" sz="1800" dirty="0"/>
                        <a:t>36    (27%)</a:t>
                      </a:r>
                    </a:p>
                  </a:txBody>
                  <a:tcPr marL="91450" marR="91450" marT="45725" marB="45725"/>
                </a:tc>
                <a:extLst>
                  <a:ext uri="{0D108BD9-81ED-4DB2-BD59-A6C34878D82A}">
                    <a16:rowId xmlns:a16="http://schemas.microsoft.com/office/drawing/2014/main" val="10002"/>
                  </a:ext>
                </a:extLst>
              </a:tr>
              <a:tr h="545200">
                <a:tc>
                  <a:txBody>
                    <a:bodyPr/>
                    <a:lstStyle/>
                    <a:p>
                      <a:pPr marL="0" marR="0" lvl="0" indent="0" algn="ctr" rtl="0">
                        <a:spcBef>
                          <a:spcPts val="0"/>
                        </a:spcBef>
                        <a:buSzPct val="25000"/>
                        <a:buNone/>
                      </a:pPr>
                      <a:r>
                        <a:rPr lang="pt-BR" sz="1800"/>
                        <a:t>Sistemas de Informação</a:t>
                      </a:r>
                    </a:p>
                  </a:txBody>
                  <a:tcPr marL="91450" marR="91450" marT="45725" marB="45725"/>
                </a:tc>
                <a:tc>
                  <a:txBody>
                    <a:bodyPr/>
                    <a:lstStyle/>
                    <a:p>
                      <a:pPr marL="0" marR="0" lvl="0" indent="0" algn="ctr" rtl="0">
                        <a:spcBef>
                          <a:spcPts val="0"/>
                        </a:spcBef>
                        <a:buSzPct val="25000"/>
                        <a:buNone/>
                      </a:pPr>
                      <a:r>
                        <a:rPr lang="pt-BR" sz="1800" dirty="0"/>
                        <a:t>15    (8%)</a:t>
                      </a:r>
                    </a:p>
                  </a:txBody>
                  <a:tcPr marL="91450" marR="91450" marT="45725" marB="45725"/>
                </a:tc>
                <a:tc>
                  <a:txBody>
                    <a:bodyPr/>
                    <a:lstStyle/>
                    <a:p>
                      <a:pPr marL="0" marR="0" lvl="0" indent="0" algn="ctr" rtl="0">
                        <a:spcBef>
                          <a:spcPts val="0"/>
                        </a:spcBef>
                        <a:buSzPct val="25000"/>
                        <a:buNone/>
                      </a:pPr>
                      <a:r>
                        <a:rPr lang="pt-BR" sz="1800" dirty="0"/>
                        <a:t>40    (25%)</a:t>
                      </a:r>
                    </a:p>
                  </a:txBody>
                  <a:tcPr marL="91450" marR="91450" marT="45725" marB="45725"/>
                </a:tc>
                <a:tc>
                  <a:txBody>
                    <a:bodyPr/>
                    <a:lstStyle/>
                    <a:p>
                      <a:pPr marL="0" marR="0" lvl="0" indent="0" algn="ctr" rtl="0">
                        <a:spcBef>
                          <a:spcPts val="0"/>
                        </a:spcBef>
                        <a:buSzPct val="25000"/>
                        <a:buNone/>
                      </a:pPr>
                      <a:r>
                        <a:rPr lang="pt-BR" sz="1800" dirty="0"/>
                        <a:t>12    (9%)</a:t>
                      </a:r>
                    </a:p>
                  </a:txBody>
                  <a:tcPr marL="91450" marR="91450" marT="45725" marB="45725"/>
                </a:tc>
                <a:extLst>
                  <a:ext uri="{0D108BD9-81ED-4DB2-BD59-A6C34878D82A}">
                    <a16:rowId xmlns:a16="http://schemas.microsoft.com/office/drawing/2014/main" val="10003"/>
                  </a:ext>
                </a:extLst>
              </a:tr>
              <a:tr h="545200">
                <a:tc>
                  <a:txBody>
                    <a:bodyPr/>
                    <a:lstStyle/>
                    <a:p>
                      <a:pPr marL="0" marR="0" lvl="0" indent="0" algn="ctr" rtl="0">
                        <a:spcBef>
                          <a:spcPts val="0"/>
                        </a:spcBef>
                        <a:buSzPct val="25000"/>
                        <a:buNone/>
                      </a:pPr>
                      <a:r>
                        <a:rPr lang="pt-BR" sz="1800" dirty="0"/>
                        <a:t>Matemática</a:t>
                      </a:r>
                    </a:p>
                  </a:txBody>
                  <a:tcPr marL="91450" marR="91450" marT="45725" marB="45725"/>
                </a:tc>
                <a:tc>
                  <a:txBody>
                    <a:bodyPr/>
                    <a:lstStyle/>
                    <a:p>
                      <a:pPr marL="0" marR="0" lvl="0" indent="0" algn="ctr" rtl="0">
                        <a:spcBef>
                          <a:spcPts val="0"/>
                        </a:spcBef>
                        <a:buSzPct val="25000"/>
                        <a:buNone/>
                      </a:pPr>
                      <a:r>
                        <a:rPr lang="pt-BR" sz="1800"/>
                        <a:t>30    (15%)</a:t>
                      </a:r>
                    </a:p>
                  </a:txBody>
                  <a:tcPr marL="91450" marR="91450" marT="45725" marB="45725"/>
                </a:tc>
                <a:tc>
                  <a:txBody>
                    <a:bodyPr/>
                    <a:lstStyle/>
                    <a:p>
                      <a:pPr marL="0" marR="0" lvl="0" indent="0" algn="ctr" rtl="0">
                        <a:spcBef>
                          <a:spcPts val="0"/>
                        </a:spcBef>
                        <a:buSzPct val="25000"/>
                        <a:buNone/>
                      </a:pPr>
                      <a:r>
                        <a:rPr lang="pt-BR" sz="1800" dirty="0"/>
                        <a:t>20    (13%)</a:t>
                      </a:r>
                    </a:p>
                  </a:txBody>
                  <a:tcPr marL="91450" marR="91450" marT="45725" marB="45725"/>
                </a:tc>
                <a:tc>
                  <a:txBody>
                    <a:bodyPr/>
                    <a:lstStyle/>
                    <a:p>
                      <a:pPr marL="0" marR="0" lvl="0" indent="0" algn="ctr" rtl="0">
                        <a:spcBef>
                          <a:spcPts val="0"/>
                        </a:spcBef>
                        <a:buSzPct val="25000"/>
                        <a:buNone/>
                      </a:pPr>
                      <a:r>
                        <a:rPr lang="pt-BR" sz="1800" dirty="0"/>
                        <a:t>22   (17%)</a:t>
                      </a:r>
                    </a:p>
                  </a:txBody>
                  <a:tcPr marL="91450" marR="91450" marT="45725" marB="45725"/>
                </a:tc>
                <a:extLst>
                  <a:ext uri="{0D108BD9-81ED-4DB2-BD59-A6C34878D82A}">
                    <a16:rowId xmlns:a16="http://schemas.microsoft.com/office/drawing/2014/main" val="10004"/>
                  </a:ext>
                </a:extLst>
              </a:tr>
              <a:tr h="545200">
                <a:tc>
                  <a:txBody>
                    <a:bodyPr/>
                    <a:lstStyle/>
                    <a:p>
                      <a:pPr marL="0" marR="0" lvl="0" indent="0" algn="ctr" rtl="0">
                        <a:spcBef>
                          <a:spcPts val="0"/>
                        </a:spcBef>
                        <a:buSzPct val="25000"/>
                        <a:buNone/>
                      </a:pPr>
                      <a:r>
                        <a:rPr lang="pt-BR" sz="1800"/>
                        <a:t>Ciências da Natureza / Ciências Básicas</a:t>
                      </a:r>
                    </a:p>
                  </a:txBody>
                  <a:tcPr marL="91450" marR="91450" marT="45725" marB="45725"/>
                </a:tc>
                <a:tc>
                  <a:txBody>
                    <a:bodyPr/>
                    <a:lstStyle/>
                    <a:p>
                      <a:pPr marL="0" marR="0" lvl="0" indent="0" algn="ctr" rtl="0">
                        <a:spcBef>
                          <a:spcPts val="0"/>
                        </a:spcBef>
                        <a:buSzPct val="25000"/>
                        <a:buNone/>
                      </a:pPr>
                      <a:r>
                        <a:rPr lang="pt-BR" sz="1800"/>
                        <a:t>5     (3%)</a:t>
                      </a:r>
                    </a:p>
                  </a:txBody>
                  <a:tcPr marL="91450" marR="91450" marT="45725" marB="45725"/>
                </a:tc>
                <a:tc>
                  <a:txBody>
                    <a:bodyPr/>
                    <a:lstStyle/>
                    <a:p>
                      <a:pPr marL="0" marR="0" lvl="0" indent="0" algn="ctr" rtl="0">
                        <a:spcBef>
                          <a:spcPts val="0"/>
                        </a:spcBef>
                        <a:buSzPct val="25000"/>
                        <a:buNone/>
                      </a:pPr>
                      <a:r>
                        <a:rPr lang="pt-BR" sz="1800" dirty="0"/>
                        <a:t>0     (0%)</a:t>
                      </a:r>
                    </a:p>
                  </a:txBody>
                  <a:tcPr marL="91450" marR="91450" marT="45725" marB="45725"/>
                </a:tc>
                <a:tc>
                  <a:txBody>
                    <a:bodyPr/>
                    <a:lstStyle/>
                    <a:p>
                      <a:pPr marL="0" marR="0" lvl="0" indent="0" algn="ctr" rtl="0">
                        <a:spcBef>
                          <a:spcPts val="0"/>
                        </a:spcBef>
                        <a:buSzPct val="25000"/>
                        <a:buNone/>
                      </a:pPr>
                      <a:r>
                        <a:rPr lang="pt-BR" sz="1800" dirty="0"/>
                        <a:t>0     (0%)</a:t>
                      </a:r>
                    </a:p>
                  </a:txBody>
                  <a:tcPr marL="91450" marR="91450" marT="45725" marB="45725"/>
                </a:tc>
                <a:extLst>
                  <a:ext uri="{0D108BD9-81ED-4DB2-BD59-A6C34878D82A}">
                    <a16:rowId xmlns:a16="http://schemas.microsoft.com/office/drawing/2014/main" val="10005"/>
                  </a:ext>
                </a:extLst>
              </a:tr>
              <a:tr h="545200">
                <a:tc>
                  <a:txBody>
                    <a:bodyPr/>
                    <a:lstStyle/>
                    <a:p>
                      <a:pPr marL="0" marR="0" lvl="0" indent="0" algn="ctr" rtl="0">
                        <a:lnSpc>
                          <a:spcPct val="100000"/>
                        </a:lnSpc>
                        <a:spcBef>
                          <a:spcPts val="0"/>
                        </a:spcBef>
                        <a:spcAft>
                          <a:spcPts val="0"/>
                        </a:spcAft>
                        <a:buClr>
                          <a:schemeClr val="dk1"/>
                        </a:buClr>
                        <a:buSzPct val="25000"/>
                        <a:buFont typeface="Calibri"/>
                        <a:buNone/>
                      </a:pPr>
                      <a:r>
                        <a:rPr lang="pt-BR" sz="1800"/>
                        <a:t>Contexto Social e Profissional</a:t>
                      </a:r>
                    </a:p>
                  </a:txBody>
                  <a:tcPr marL="91450" marR="91450" marT="45725" marB="45725"/>
                </a:tc>
                <a:tc>
                  <a:txBody>
                    <a:bodyPr/>
                    <a:lstStyle/>
                    <a:p>
                      <a:pPr marL="0" marR="0" lvl="0" indent="0" algn="ctr" rtl="0">
                        <a:spcBef>
                          <a:spcPts val="0"/>
                        </a:spcBef>
                        <a:buSzPct val="25000"/>
                        <a:buNone/>
                      </a:pPr>
                      <a:r>
                        <a:rPr lang="pt-BR" sz="1800"/>
                        <a:t>30    (15%)</a:t>
                      </a:r>
                    </a:p>
                  </a:txBody>
                  <a:tcPr marL="91450" marR="91450" marT="45725" marB="45725"/>
                </a:tc>
                <a:tc>
                  <a:txBody>
                    <a:bodyPr/>
                    <a:lstStyle/>
                    <a:p>
                      <a:pPr marL="0" marR="0" lvl="0" indent="0" algn="ctr" rtl="0">
                        <a:spcBef>
                          <a:spcPts val="0"/>
                        </a:spcBef>
                        <a:buSzPct val="25000"/>
                        <a:buNone/>
                      </a:pPr>
                      <a:r>
                        <a:rPr lang="pt-BR" sz="1800" dirty="0"/>
                        <a:t>30    (19%)</a:t>
                      </a:r>
                    </a:p>
                  </a:txBody>
                  <a:tcPr marL="91450" marR="91450" marT="45725" marB="45725"/>
                </a:tc>
                <a:tc>
                  <a:txBody>
                    <a:bodyPr/>
                    <a:lstStyle/>
                    <a:p>
                      <a:pPr marL="0" marR="0" lvl="0" indent="0" algn="ctr" rtl="0">
                        <a:spcBef>
                          <a:spcPts val="0"/>
                        </a:spcBef>
                        <a:buSzPct val="25000"/>
                        <a:buNone/>
                      </a:pPr>
                      <a:r>
                        <a:rPr lang="pt-BR" sz="1800" dirty="0"/>
                        <a:t>30    (23%)</a:t>
                      </a:r>
                    </a:p>
                  </a:txBody>
                  <a:tcPr marL="91450" marR="91450" marT="45725" marB="45725"/>
                </a:tc>
                <a:extLst>
                  <a:ext uri="{0D108BD9-81ED-4DB2-BD59-A6C34878D82A}">
                    <a16:rowId xmlns:a16="http://schemas.microsoft.com/office/drawing/2014/main" val="10006"/>
                  </a:ext>
                </a:extLst>
              </a:tr>
              <a:tr h="545200">
                <a:tc>
                  <a:txBody>
                    <a:bodyPr/>
                    <a:lstStyle/>
                    <a:p>
                      <a:pPr marL="0" marR="0" lvl="0" indent="0" algn="ctr" rtl="0">
                        <a:lnSpc>
                          <a:spcPct val="100000"/>
                        </a:lnSpc>
                        <a:spcBef>
                          <a:spcPts val="0"/>
                        </a:spcBef>
                        <a:spcAft>
                          <a:spcPts val="0"/>
                        </a:spcAft>
                        <a:buClr>
                          <a:schemeClr val="dk1"/>
                        </a:buClr>
                        <a:buSzPct val="25000"/>
                        <a:buFont typeface="Calibri"/>
                        <a:buNone/>
                      </a:pPr>
                      <a:r>
                        <a:rPr lang="pt-BR" sz="1800" dirty="0"/>
                        <a:t>TOTAL</a:t>
                      </a:r>
                    </a:p>
                  </a:txBody>
                  <a:tcPr marL="91450" marR="91450" marT="45725" marB="45725"/>
                </a:tc>
                <a:tc>
                  <a:txBody>
                    <a:bodyPr/>
                    <a:lstStyle/>
                    <a:p>
                      <a:pPr marL="0" marR="0" lvl="0" indent="0" algn="ctr" rtl="0">
                        <a:spcBef>
                          <a:spcPts val="0"/>
                        </a:spcBef>
                        <a:buSzPct val="25000"/>
                        <a:buNone/>
                      </a:pPr>
                      <a:r>
                        <a:rPr lang="pt-BR" sz="1800"/>
                        <a:t>200</a:t>
                      </a:r>
                    </a:p>
                  </a:txBody>
                  <a:tcPr marL="91450" marR="91450" marT="45725" marB="45725"/>
                </a:tc>
                <a:tc>
                  <a:txBody>
                    <a:bodyPr/>
                    <a:lstStyle/>
                    <a:p>
                      <a:pPr marL="0" marR="0" lvl="0" indent="0" algn="ctr" rtl="0">
                        <a:spcBef>
                          <a:spcPts val="0"/>
                        </a:spcBef>
                        <a:buSzPct val="25000"/>
                        <a:buNone/>
                      </a:pPr>
                      <a:r>
                        <a:rPr lang="pt-BR" sz="1800" dirty="0"/>
                        <a:t>160</a:t>
                      </a:r>
                    </a:p>
                  </a:txBody>
                  <a:tcPr marL="91450" marR="91450" marT="45725" marB="45725"/>
                </a:tc>
                <a:tc>
                  <a:txBody>
                    <a:bodyPr/>
                    <a:lstStyle/>
                    <a:p>
                      <a:pPr marL="0" marR="0" lvl="0" indent="0" algn="ctr" rtl="0">
                        <a:spcBef>
                          <a:spcPts val="0"/>
                        </a:spcBef>
                        <a:buSzPct val="25000"/>
                        <a:buNone/>
                      </a:pPr>
                      <a:r>
                        <a:rPr lang="pt-BR" sz="1800" dirty="0"/>
                        <a:t>132</a:t>
                      </a:r>
                    </a:p>
                  </a:txBody>
                  <a:tcPr marL="91450" marR="91450" marT="45725" marB="45725"/>
                </a:tc>
                <a:extLst>
                  <a:ext uri="{0D108BD9-81ED-4DB2-BD59-A6C34878D82A}">
                    <a16:rowId xmlns:a16="http://schemas.microsoft.com/office/drawing/2014/main" val="10007"/>
                  </a:ext>
                </a:extLst>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Shape 207"/>
          <p:cNvSpPr txBox="1"/>
          <p:nvPr/>
        </p:nvSpPr>
        <p:spPr>
          <a:xfrm>
            <a:off x="262375" y="177280"/>
            <a:ext cx="7619700" cy="1142700"/>
          </a:xfrm>
          <a:prstGeom prst="rect">
            <a:avLst/>
          </a:prstGeom>
          <a:noFill/>
          <a:ln>
            <a:noFill/>
          </a:ln>
        </p:spPr>
        <p:txBody>
          <a:bodyPr lIns="91425" tIns="45700" rIns="91425" bIns="45700" anchor="ctr" anchorCtr="0">
            <a:noAutofit/>
          </a:bodyPr>
          <a:lstStyle/>
          <a:p>
            <a:pPr marL="0" marR="0" lvl="0" indent="0" algn="l" rtl="0">
              <a:lnSpc>
                <a:spcPct val="100000"/>
              </a:lnSpc>
              <a:spcBef>
                <a:spcPts val="0"/>
              </a:spcBef>
              <a:buSzPct val="25000"/>
              <a:buNone/>
            </a:pPr>
            <a:r>
              <a:rPr lang="pt-BR" sz="4600" b="0" i="0" u="none" strike="noStrike" cap="none">
                <a:solidFill>
                  <a:srgbClr val="675E47"/>
                </a:solidFill>
                <a:latin typeface="Cambria"/>
                <a:ea typeface="Cambria"/>
                <a:cs typeface="Cambria"/>
                <a:sym typeface="Cambria"/>
              </a:rPr>
              <a:t>Carreira em SI</a:t>
            </a:r>
          </a:p>
        </p:txBody>
      </p:sp>
      <p:pic>
        <p:nvPicPr>
          <p:cNvPr id="208" name="Shape 208"/>
          <p:cNvPicPr preferRelativeResize="0"/>
          <p:nvPr/>
        </p:nvPicPr>
        <p:blipFill rotWithShape="1">
          <a:blip r:embed="rId3">
            <a:alphaModFix/>
          </a:blip>
          <a:srcRect/>
          <a:stretch/>
        </p:blipFill>
        <p:spPr>
          <a:xfrm>
            <a:off x="762157" y="1112300"/>
            <a:ext cx="7619700" cy="55344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Shape 213"/>
          <p:cNvSpPr txBox="1"/>
          <p:nvPr/>
        </p:nvSpPr>
        <p:spPr>
          <a:xfrm>
            <a:off x="413225" y="109080"/>
            <a:ext cx="7619700" cy="1142700"/>
          </a:xfrm>
          <a:prstGeom prst="rect">
            <a:avLst/>
          </a:prstGeom>
          <a:noFill/>
          <a:ln>
            <a:noFill/>
          </a:ln>
        </p:spPr>
        <p:txBody>
          <a:bodyPr lIns="91425" tIns="45700" rIns="91425" bIns="45700" anchor="ctr" anchorCtr="0">
            <a:noAutofit/>
          </a:bodyPr>
          <a:lstStyle/>
          <a:p>
            <a:pPr marL="0" marR="0" lvl="0" indent="0" algn="l" rtl="0">
              <a:lnSpc>
                <a:spcPct val="100000"/>
              </a:lnSpc>
              <a:spcBef>
                <a:spcPts val="0"/>
              </a:spcBef>
              <a:buSzPct val="25000"/>
              <a:buNone/>
            </a:pPr>
            <a:r>
              <a:rPr lang="pt-BR" sz="4600" b="0" i="0" u="none" strike="noStrike" cap="none">
                <a:solidFill>
                  <a:srgbClr val="675E47"/>
                </a:solidFill>
                <a:latin typeface="Cambria"/>
                <a:ea typeface="Cambria"/>
                <a:cs typeface="Cambria"/>
                <a:sym typeface="Cambria"/>
              </a:rPr>
              <a:t>Carreira em SI</a:t>
            </a:r>
          </a:p>
        </p:txBody>
      </p:sp>
      <p:pic>
        <p:nvPicPr>
          <p:cNvPr id="214" name="Shape 214"/>
          <p:cNvPicPr preferRelativeResize="0"/>
          <p:nvPr/>
        </p:nvPicPr>
        <p:blipFill rotWithShape="1">
          <a:blip r:embed="rId3">
            <a:alphaModFix/>
          </a:blip>
          <a:srcRect/>
          <a:stretch/>
        </p:blipFill>
        <p:spPr>
          <a:xfrm>
            <a:off x="413225" y="1144850"/>
            <a:ext cx="7663800" cy="54891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Shape 99"/>
          <p:cNvSpPr txBox="1">
            <a:spLocks noGrp="1"/>
          </p:cNvSpPr>
          <p:nvPr>
            <p:ph type="title"/>
          </p:nvPr>
        </p:nvSpPr>
        <p:spPr>
          <a:xfrm>
            <a:off x="457200" y="274637"/>
            <a:ext cx="7619999" cy="1143000"/>
          </a:xfrm>
          <a:prstGeom prst="rect">
            <a:avLst/>
          </a:prstGeom>
          <a:noFill/>
          <a:ln>
            <a:noFill/>
          </a:ln>
        </p:spPr>
        <p:txBody>
          <a:bodyPr lIns="91425" tIns="45700" rIns="91425" bIns="45700" anchor="ctr" anchorCtr="0">
            <a:noAutofit/>
          </a:bodyPr>
          <a:lstStyle/>
          <a:p>
            <a:pPr marL="0" marR="0" lvl="0" indent="0" algn="l" rtl="0">
              <a:spcBef>
                <a:spcPts val="0"/>
              </a:spcBef>
              <a:buClr>
                <a:schemeClr val="dk2"/>
              </a:buClr>
              <a:buSzPct val="25000"/>
              <a:buFont typeface="Cambria"/>
              <a:buNone/>
            </a:pPr>
            <a:r>
              <a:rPr lang="pt-BR" sz="4600" b="0" i="0" u="none" strike="noStrike" cap="none">
                <a:solidFill>
                  <a:schemeClr val="dk2"/>
                </a:solidFill>
                <a:latin typeface="Cambria"/>
                <a:ea typeface="Cambria"/>
                <a:cs typeface="Cambria"/>
                <a:sym typeface="Cambria"/>
              </a:rPr>
              <a:t>Apresentação</a:t>
            </a:r>
          </a:p>
        </p:txBody>
      </p:sp>
      <p:sp>
        <p:nvSpPr>
          <p:cNvPr id="100" name="Shape 100"/>
          <p:cNvSpPr txBox="1">
            <a:spLocks noGrp="1"/>
          </p:cNvSpPr>
          <p:nvPr>
            <p:ph type="body" idx="1"/>
          </p:nvPr>
        </p:nvSpPr>
        <p:spPr>
          <a:xfrm>
            <a:off x="457200" y="1600200"/>
            <a:ext cx="7643192" cy="4800600"/>
          </a:xfrm>
          <a:prstGeom prst="rect">
            <a:avLst/>
          </a:prstGeom>
          <a:noFill/>
          <a:ln>
            <a:noFill/>
          </a:ln>
        </p:spPr>
        <p:txBody>
          <a:bodyPr lIns="91425" tIns="45700" rIns="91425" bIns="45700" anchor="t" anchorCtr="0">
            <a:noAutofit/>
          </a:bodyPr>
          <a:lstStyle/>
          <a:p>
            <a:pPr marL="342900" marR="0" lvl="0" indent="-228600" algn="l" rtl="0">
              <a:spcBef>
                <a:spcPts val="0"/>
              </a:spcBef>
              <a:spcAft>
                <a:spcPts val="0"/>
              </a:spcAft>
              <a:buClr>
                <a:schemeClr val="accent1"/>
              </a:buClr>
              <a:buSzPct val="101750"/>
              <a:buFont typeface="Arial"/>
              <a:buChar char="•"/>
            </a:pPr>
            <a:r>
              <a:rPr lang="pt-BR" sz="2035" b="1" i="0" u="none" strike="noStrike" cap="none" dirty="0">
                <a:solidFill>
                  <a:schemeClr val="dk1"/>
                </a:solidFill>
                <a:latin typeface="Calibri"/>
                <a:ea typeface="Calibri"/>
                <a:cs typeface="Calibri"/>
                <a:sym typeface="Calibri"/>
              </a:rPr>
              <a:t>Prof. Dr. Marcelo Fantinato</a:t>
            </a:r>
          </a:p>
          <a:p>
            <a:pPr marL="342900" marR="0" lvl="0" indent="-228600" algn="l" rtl="0">
              <a:spcBef>
                <a:spcPts val="407"/>
              </a:spcBef>
              <a:spcAft>
                <a:spcPts val="0"/>
              </a:spcAft>
              <a:buClr>
                <a:schemeClr val="accent1"/>
              </a:buClr>
              <a:buSzPct val="101750"/>
              <a:buFont typeface="Arial"/>
              <a:buNone/>
            </a:pPr>
            <a:endParaRPr sz="2035" b="0" i="0" u="none" strike="noStrike" cap="none" dirty="0">
              <a:solidFill>
                <a:schemeClr val="dk1"/>
              </a:solidFill>
              <a:latin typeface="Calibri"/>
              <a:ea typeface="Calibri"/>
              <a:cs typeface="Calibri"/>
              <a:sym typeface="Calibri"/>
            </a:endParaRPr>
          </a:p>
          <a:p>
            <a:pPr marL="342900" marR="0" lvl="0" indent="-228600" algn="l" rtl="0">
              <a:spcBef>
                <a:spcPts val="407"/>
              </a:spcBef>
              <a:spcAft>
                <a:spcPts val="0"/>
              </a:spcAft>
              <a:buClr>
                <a:schemeClr val="accent1"/>
              </a:buClr>
              <a:buSzPct val="101750"/>
              <a:buFont typeface="Arial"/>
              <a:buChar char="•"/>
            </a:pPr>
            <a:r>
              <a:rPr lang="pt-BR" sz="2035" b="0" i="0" u="none" strike="noStrike" cap="none" dirty="0">
                <a:solidFill>
                  <a:schemeClr val="dk1"/>
                </a:solidFill>
                <a:latin typeface="Calibri"/>
                <a:ea typeface="Calibri"/>
                <a:cs typeface="Calibri"/>
                <a:sym typeface="Calibri"/>
              </a:rPr>
              <a:t>Graduação: BCC, UEM-PR (1999)</a:t>
            </a:r>
          </a:p>
          <a:p>
            <a:pPr marL="342900" marR="0" lvl="0" indent="-228600" algn="l" rtl="0">
              <a:spcBef>
                <a:spcPts val="407"/>
              </a:spcBef>
              <a:spcAft>
                <a:spcPts val="0"/>
              </a:spcAft>
              <a:buClr>
                <a:schemeClr val="accent1"/>
              </a:buClr>
              <a:buSzPct val="101750"/>
              <a:buFont typeface="Arial"/>
              <a:buChar char="•"/>
            </a:pPr>
            <a:r>
              <a:rPr lang="pt-BR" sz="2035" b="0" i="0" u="none" strike="noStrike" cap="none" dirty="0">
                <a:solidFill>
                  <a:schemeClr val="dk1"/>
                </a:solidFill>
                <a:latin typeface="Calibri"/>
                <a:ea typeface="Calibri"/>
                <a:cs typeface="Calibri"/>
                <a:sym typeface="Calibri"/>
              </a:rPr>
              <a:t>Mestrado: </a:t>
            </a:r>
            <a:r>
              <a:rPr lang="pt-BR" sz="2035" b="0" i="0" u="none" strike="noStrike" cap="none" dirty="0" err="1">
                <a:solidFill>
                  <a:schemeClr val="dk1"/>
                </a:solidFill>
                <a:latin typeface="Calibri"/>
                <a:ea typeface="Calibri"/>
                <a:cs typeface="Calibri"/>
                <a:sym typeface="Calibri"/>
              </a:rPr>
              <a:t>M.Eng</a:t>
            </a:r>
            <a:r>
              <a:rPr lang="pt-BR" sz="2035" b="0" i="0" u="none" strike="noStrike" cap="none" dirty="0">
                <a:solidFill>
                  <a:schemeClr val="dk1"/>
                </a:solidFill>
                <a:latin typeface="Calibri"/>
                <a:ea typeface="Calibri"/>
                <a:cs typeface="Calibri"/>
                <a:sym typeface="Calibri"/>
              </a:rPr>
              <a:t>., FEEC-Unicamp (2002)</a:t>
            </a:r>
          </a:p>
          <a:p>
            <a:pPr marL="342900" marR="0" lvl="0" indent="-228600" algn="l" rtl="0">
              <a:spcBef>
                <a:spcPts val="407"/>
              </a:spcBef>
              <a:spcAft>
                <a:spcPts val="0"/>
              </a:spcAft>
              <a:buClr>
                <a:schemeClr val="accent1"/>
              </a:buClr>
              <a:buSzPct val="101750"/>
              <a:buFont typeface="Arial"/>
              <a:buChar char="•"/>
            </a:pPr>
            <a:r>
              <a:rPr lang="pt-BR" sz="2035" b="0" i="0" u="none" strike="noStrike" cap="none" dirty="0">
                <a:solidFill>
                  <a:schemeClr val="dk1"/>
                </a:solidFill>
                <a:latin typeface="Calibri"/>
                <a:ea typeface="Calibri"/>
                <a:cs typeface="Calibri"/>
                <a:sym typeface="Calibri"/>
              </a:rPr>
              <a:t>Doutorado: </a:t>
            </a:r>
            <a:r>
              <a:rPr lang="pt-BR" sz="2035" b="0" i="0" u="none" strike="noStrike" cap="none" dirty="0" err="1">
                <a:solidFill>
                  <a:schemeClr val="dk1"/>
                </a:solidFill>
                <a:latin typeface="Calibri"/>
                <a:ea typeface="Calibri"/>
                <a:cs typeface="Calibri"/>
                <a:sym typeface="Calibri"/>
              </a:rPr>
              <a:t>D.Sc</a:t>
            </a:r>
            <a:r>
              <a:rPr lang="pt-BR" sz="2035" b="0" i="0" u="none" strike="noStrike" cap="none" dirty="0">
                <a:solidFill>
                  <a:schemeClr val="dk1"/>
                </a:solidFill>
                <a:latin typeface="Calibri"/>
                <a:ea typeface="Calibri"/>
                <a:cs typeface="Calibri"/>
                <a:sym typeface="Calibri"/>
              </a:rPr>
              <a:t>., IC-Unicamp (2007)</a:t>
            </a:r>
          </a:p>
          <a:p>
            <a:pPr marL="342900" marR="0" lvl="0" indent="-228600" algn="l" rtl="0">
              <a:spcBef>
                <a:spcPts val="407"/>
              </a:spcBef>
              <a:spcAft>
                <a:spcPts val="0"/>
              </a:spcAft>
              <a:buClr>
                <a:schemeClr val="accent1"/>
              </a:buClr>
              <a:buSzPct val="101750"/>
              <a:buFont typeface="Arial"/>
              <a:buNone/>
            </a:pPr>
            <a:endParaRPr sz="2035" b="0" i="0" u="none" strike="noStrike" cap="none" dirty="0">
              <a:solidFill>
                <a:schemeClr val="dk1"/>
              </a:solidFill>
              <a:latin typeface="Calibri"/>
              <a:ea typeface="Calibri"/>
              <a:cs typeface="Calibri"/>
              <a:sym typeface="Calibri"/>
            </a:endParaRPr>
          </a:p>
          <a:p>
            <a:pPr marL="342900" marR="0" lvl="0" indent="-228600" algn="l" rtl="0">
              <a:spcBef>
                <a:spcPts val="407"/>
              </a:spcBef>
              <a:spcAft>
                <a:spcPts val="0"/>
              </a:spcAft>
              <a:buClr>
                <a:schemeClr val="accent1"/>
              </a:buClr>
              <a:buSzPct val="101750"/>
              <a:buFont typeface="Arial"/>
              <a:buChar char="•"/>
            </a:pPr>
            <a:r>
              <a:rPr lang="pt-BR" sz="2035" b="0" i="0" u="none" strike="noStrike" cap="none" dirty="0">
                <a:solidFill>
                  <a:schemeClr val="dk1"/>
                </a:solidFill>
                <a:latin typeface="Calibri"/>
                <a:ea typeface="Calibri"/>
                <a:cs typeface="Calibri"/>
                <a:sym typeface="Calibri"/>
              </a:rPr>
              <a:t>Especialista em Processos: </a:t>
            </a:r>
            <a:r>
              <a:rPr lang="pt-BR" sz="2035" b="0" i="0" u="none" strike="noStrike" cap="none" dirty="0" err="1">
                <a:solidFill>
                  <a:schemeClr val="dk1"/>
                </a:solidFill>
                <a:latin typeface="Calibri"/>
                <a:ea typeface="Calibri"/>
                <a:cs typeface="Calibri"/>
                <a:sym typeface="Calibri"/>
              </a:rPr>
              <a:t>CenPRA</a:t>
            </a:r>
            <a:r>
              <a:rPr lang="pt-BR" sz="2035" b="0" i="0" u="none" strike="noStrike" cap="none" dirty="0">
                <a:solidFill>
                  <a:schemeClr val="dk1"/>
                </a:solidFill>
                <a:latin typeface="Calibri"/>
                <a:ea typeface="Calibri"/>
                <a:cs typeface="Calibri"/>
                <a:sym typeface="Calibri"/>
              </a:rPr>
              <a:t>, Campinas (2001)</a:t>
            </a:r>
          </a:p>
          <a:p>
            <a:pPr marL="342900" marR="0" lvl="0" indent="-228600" algn="l" rtl="0">
              <a:spcBef>
                <a:spcPts val="407"/>
              </a:spcBef>
              <a:spcAft>
                <a:spcPts val="0"/>
              </a:spcAft>
              <a:buClr>
                <a:schemeClr val="accent1"/>
              </a:buClr>
              <a:buSzPct val="101750"/>
              <a:buFont typeface="Arial"/>
              <a:buChar char="•"/>
            </a:pPr>
            <a:r>
              <a:rPr lang="pt-BR" sz="2035" b="0" i="0" u="none" strike="noStrike" cap="none" dirty="0">
                <a:solidFill>
                  <a:schemeClr val="dk1"/>
                </a:solidFill>
                <a:latin typeface="Calibri"/>
                <a:ea typeface="Calibri"/>
                <a:cs typeface="Calibri"/>
                <a:sym typeface="Calibri"/>
              </a:rPr>
              <a:t>Especialista em Teste de Software: CPqD, Campinas (2002-2006)</a:t>
            </a:r>
          </a:p>
          <a:p>
            <a:pPr marL="342900" marR="0" lvl="0" indent="-228600" algn="l" rtl="0">
              <a:spcBef>
                <a:spcPts val="407"/>
              </a:spcBef>
              <a:spcAft>
                <a:spcPts val="0"/>
              </a:spcAft>
              <a:buClr>
                <a:schemeClr val="accent1"/>
              </a:buClr>
              <a:buSzPct val="101750"/>
              <a:buFont typeface="Arial"/>
              <a:buChar char="•"/>
            </a:pPr>
            <a:r>
              <a:rPr lang="pt-BR" sz="2035" b="0" i="0" u="none" strike="noStrike" cap="none" dirty="0">
                <a:solidFill>
                  <a:schemeClr val="dk1"/>
                </a:solidFill>
                <a:latin typeface="Calibri"/>
                <a:ea typeface="Calibri"/>
                <a:cs typeface="Calibri"/>
                <a:sym typeface="Calibri"/>
              </a:rPr>
              <a:t>Arquiteto de Teste: Motorola, Jaguariúna (2006-2008)</a:t>
            </a:r>
          </a:p>
          <a:p>
            <a:pPr marL="342900" marR="0" lvl="0" indent="-228600" algn="l" rtl="0">
              <a:spcBef>
                <a:spcPts val="407"/>
              </a:spcBef>
              <a:spcAft>
                <a:spcPts val="0"/>
              </a:spcAft>
              <a:buClr>
                <a:schemeClr val="accent1"/>
              </a:buClr>
              <a:buSzPct val="101750"/>
              <a:buFont typeface="Arial"/>
              <a:buChar char="•"/>
            </a:pPr>
            <a:r>
              <a:rPr lang="pt-BR" sz="2035" b="0" i="0" u="none" strike="noStrike" cap="none" dirty="0">
                <a:solidFill>
                  <a:schemeClr val="dk1"/>
                </a:solidFill>
                <a:latin typeface="Calibri"/>
                <a:ea typeface="Calibri"/>
                <a:cs typeface="Calibri"/>
                <a:sym typeface="Calibri"/>
              </a:rPr>
              <a:t>Professor-Pesquisador: EACH-USP (desde 2008)</a:t>
            </a:r>
          </a:p>
          <a:p>
            <a:pPr marL="342900" marR="0" lvl="0" indent="-228600" algn="l" rtl="0">
              <a:spcBef>
                <a:spcPts val="407"/>
              </a:spcBef>
              <a:spcAft>
                <a:spcPts val="0"/>
              </a:spcAft>
              <a:buClr>
                <a:schemeClr val="accent1"/>
              </a:buClr>
              <a:buSzPct val="101750"/>
              <a:buFont typeface="Arial"/>
              <a:buNone/>
            </a:pPr>
            <a:endParaRPr sz="2035" b="0" i="0" u="none" strike="noStrike" cap="none" dirty="0">
              <a:solidFill>
                <a:schemeClr val="dk1"/>
              </a:solidFill>
              <a:latin typeface="Calibri"/>
              <a:ea typeface="Calibri"/>
              <a:cs typeface="Calibri"/>
              <a:sym typeface="Calibri"/>
            </a:endParaRPr>
          </a:p>
          <a:p>
            <a:pPr marL="342900" marR="0" lvl="0" indent="-228600" algn="l" rtl="0">
              <a:spcBef>
                <a:spcPts val="407"/>
              </a:spcBef>
              <a:buClr>
                <a:schemeClr val="accent1"/>
              </a:buClr>
              <a:buSzPct val="101750"/>
              <a:buFont typeface="Arial"/>
              <a:buChar char="•"/>
            </a:pPr>
            <a:r>
              <a:rPr lang="pt-BR" sz="2035" b="0" i="0" u="none" strike="noStrike" cap="none" dirty="0">
                <a:solidFill>
                  <a:schemeClr val="dk1"/>
                </a:solidFill>
                <a:latin typeface="Calibri"/>
                <a:ea typeface="Calibri"/>
                <a:cs typeface="Calibri"/>
                <a:sym typeface="Calibri"/>
              </a:rPr>
              <a:t>Áreas de pesquisa: Gestão de processos de negócio (BPM), Mineração de processos, Robótica social.</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Shape 219"/>
          <p:cNvSpPr txBox="1"/>
          <p:nvPr/>
        </p:nvSpPr>
        <p:spPr>
          <a:xfrm>
            <a:off x="457200" y="274680"/>
            <a:ext cx="7619700" cy="1142700"/>
          </a:xfrm>
          <a:prstGeom prst="rect">
            <a:avLst/>
          </a:prstGeom>
          <a:noFill/>
          <a:ln>
            <a:noFill/>
          </a:ln>
        </p:spPr>
        <p:txBody>
          <a:bodyPr lIns="91425" tIns="45700" rIns="91425" bIns="45700" anchor="ctr" anchorCtr="0">
            <a:noAutofit/>
          </a:bodyPr>
          <a:lstStyle/>
          <a:p>
            <a:pPr marL="0" marR="0" lvl="0" indent="0" algn="l" rtl="0">
              <a:lnSpc>
                <a:spcPct val="100000"/>
              </a:lnSpc>
              <a:spcBef>
                <a:spcPts val="0"/>
              </a:spcBef>
              <a:buSzPct val="25000"/>
              <a:buNone/>
            </a:pPr>
            <a:r>
              <a:rPr lang="pt-BR" sz="4600" b="0" i="0" u="none" strike="noStrike" cap="none">
                <a:solidFill>
                  <a:srgbClr val="675E47"/>
                </a:solidFill>
                <a:latin typeface="Cambria"/>
                <a:ea typeface="Cambria"/>
                <a:cs typeface="Cambria"/>
                <a:sym typeface="Cambria"/>
              </a:rPr>
              <a:t>Carreira em SI</a:t>
            </a:r>
          </a:p>
        </p:txBody>
      </p:sp>
      <p:sp>
        <p:nvSpPr>
          <p:cNvPr id="220" name="Shape 220"/>
          <p:cNvSpPr txBox="1"/>
          <p:nvPr/>
        </p:nvSpPr>
        <p:spPr>
          <a:xfrm>
            <a:off x="-91571" y="1672625"/>
            <a:ext cx="7860900" cy="1128900"/>
          </a:xfrm>
          <a:prstGeom prst="rect">
            <a:avLst/>
          </a:prstGeom>
          <a:noFill/>
          <a:ln>
            <a:noFill/>
          </a:ln>
        </p:spPr>
        <p:txBody>
          <a:bodyPr lIns="91425" tIns="45700" rIns="91425" bIns="45700" anchor="t" anchorCtr="0">
            <a:noAutofit/>
          </a:bodyPr>
          <a:lstStyle/>
          <a:p>
            <a:pPr marL="431999" marR="0" lvl="0" indent="-407234" algn="l" rtl="0">
              <a:spcBef>
                <a:spcPts val="0"/>
              </a:spcBef>
              <a:buClr>
                <a:srgbClr val="000000"/>
              </a:buClr>
              <a:buSzPct val="100000"/>
              <a:buFont typeface="Calibri"/>
              <a:buChar char="●"/>
            </a:pPr>
            <a:r>
              <a:rPr lang="pt-BR" sz="2200">
                <a:solidFill>
                  <a:srgbClr val="2F2B20"/>
                </a:solidFill>
                <a:latin typeface="Calibri"/>
                <a:ea typeface="Calibri"/>
                <a:cs typeface="Calibri"/>
                <a:sym typeface="Calibri"/>
              </a:rPr>
              <a:t>Sites com vagas de trabalho e estágio nacionais</a:t>
            </a:r>
          </a:p>
          <a:p>
            <a:pPr marL="914400" lvl="1" indent="-368300" rtl="0">
              <a:lnSpc>
                <a:spcPct val="115000"/>
              </a:lnSpc>
              <a:spcBef>
                <a:spcPts val="0"/>
              </a:spcBef>
              <a:buClr>
                <a:srgbClr val="2F2B20"/>
              </a:buClr>
              <a:buSzPct val="100000"/>
              <a:buFont typeface="Calibri"/>
            </a:pPr>
            <a:r>
              <a:rPr lang="pt-BR" sz="2200">
                <a:latin typeface="Calibri"/>
                <a:ea typeface="Calibri"/>
                <a:cs typeface="Calibri"/>
                <a:sym typeface="Calibri"/>
              </a:rPr>
              <a:t>Catho</a:t>
            </a:r>
          </a:p>
          <a:p>
            <a:pPr marL="914400" lvl="1" indent="-368300" rtl="0">
              <a:lnSpc>
                <a:spcPct val="115000"/>
              </a:lnSpc>
              <a:spcBef>
                <a:spcPts val="0"/>
              </a:spcBef>
              <a:buClr>
                <a:srgbClr val="2F2B20"/>
              </a:buClr>
              <a:buSzPct val="100000"/>
              <a:buFont typeface="Calibri"/>
            </a:pPr>
            <a:r>
              <a:rPr lang="pt-BR" sz="2200">
                <a:latin typeface="Calibri"/>
                <a:ea typeface="Calibri"/>
                <a:cs typeface="Calibri"/>
                <a:sym typeface="Calibri"/>
              </a:rPr>
              <a:t>InfoJobs</a:t>
            </a:r>
          </a:p>
          <a:p>
            <a:pPr marL="914400" lvl="1" indent="-368300" rtl="0">
              <a:lnSpc>
                <a:spcPct val="115000"/>
              </a:lnSpc>
              <a:spcBef>
                <a:spcPts val="0"/>
              </a:spcBef>
              <a:buSzPct val="100000"/>
              <a:buFont typeface="Calibri"/>
            </a:pPr>
            <a:r>
              <a:rPr lang="pt-BR" sz="2200">
                <a:latin typeface="Calibri"/>
                <a:ea typeface="Calibri"/>
                <a:cs typeface="Calibri"/>
                <a:sym typeface="Calibri"/>
              </a:rPr>
              <a:t>Apinfo</a:t>
            </a:r>
          </a:p>
          <a:p>
            <a:pPr marL="914400" marR="0" lvl="1" indent="-368300" algn="l" rtl="0">
              <a:spcBef>
                <a:spcPts val="0"/>
              </a:spcBef>
              <a:buClr>
                <a:srgbClr val="2F2B20"/>
              </a:buClr>
              <a:buSzPct val="100000"/>
              <a:buFont typeface="Calibri"/>
            </a:pPr>
            <a:r>
              <a:rPr lang="pt-BR" sz="2200">
                <a:solidFill>
                  <a:srgbClr val="2F2B20"/>
                </a:solidFill>
                <a:latin typeface="Calibri"/>
                <a:ea typeface="Calibri"/>
                <a:cs typeface="Calibri"/>
                <a:sym typeface="Calibri"/>
              </a:rPr>
              <a:t>Linkedin</a:t>
            </a:r>
          </a:p>
          <a:p>
            <a:pPr marL="914400" marR="0" lvl="1" indent="-368300" algn="l" rtl="0">
              <a:spcBef>
                <a:spcPts val="0"/>
              </a:spcBef>
              <a:buClr>
                <a:srgbClr val="2F2B20"/>
              </a:buClr>
              <a:buSzPct val="100000"/>
              <a:buFont typeface="Calibri"/>
            </a:pPr>
            <a:r>
              <a:rPr lang="pt-BR" sz="2200">
                <a:solidFill>
                  <a:srgbClr val="2F2B20"/>
                </a:solidFill>
                <a:latin typeface="Calibri"/>
                <a:ea typeface="Calibri"/>
                <a:cs typeface="Calibri"/>
                <a:sym typeface="Calibri"/>
              </a:rPr>
              <a:t>VAGAS.com</a:t>
            </a:r>
          </a:p>
          <a:p>
            <a:pPr marL="457200" marR="0" lvl="0" indent="0" algn="l" rtl="0">
              <a:spcBef>
                <a:spcPts val="0"/>
              </a:spcBef>
              <a:buNone/>
            </a:pPr>
            <a:endParaRPr sz="2200">
              <a:solidFill>
                <a:srgbClr val="2F2B20"/>
              </a:solidFill>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Shape 225"/>
          <p:cNvSpPr txBox="1"/>
          <p:nvPr/>
        </p:nvSpPr>
        <p:spPr>
          <a:xfrm>
            <a:off x="457200" y="274680"/>
            <a:ext cx="7619700" cy="1142700"/>
          </a:xfrm>
          <a:prstGeom prst="rect">
            <a:avLst/>
          </a:prstGeom>
          <a:noFill/>
          <a:ln>
            <a:noFill/>
          </a:ln>
        </p:spPr>
        <p:txBody>
          <a:bodyPr lIns="91425" tIns="45700" rIns="91425" bIns="45700" anchor="ctr" anchorCtr="0">
            <a:noAutofit/>
          </a:bodyPr>
          <a:lstStyle/>
          <a:p>
            <a:pPr marL="0" marR="0" lvl="0" indent="0" algn="l" rtl="0">
              <a:lnSpc>
                <a:spcPct val="100000"/>
              </a:lnSpc>
              <a:spcBef>
                <a:spcPts val="0"/>
              </a:spcBef>
              <a:buSzPct val="25000"/>
              <a:buNone/>
            </a:pPr>
            <a:r>
              <a:rPr lang="pt-BR" sz="4600" b="0" i="0" u="none" strike="noStrike" cap="none">
                <a:solidFill>
                  <a:srgbClr val="675E47"/>
                </a:solidFill>
                <a:latin typeface="Cambria"/>
                <a:ea typeface="Cambria"/>
                <a:cs typeface="Cambria"/>
                <a:sym typeface="Cambria"/>
              </a:rPr>
              <a:t>Carreira em SI</a:t>
            </a:r>
          </a:p>
        </p:txBody>
      </p:sp>
      <p:sp>
        <p:nvSpPr>
          <p:cNvPr id="226" name="Shape 226"/>
          <p:cNvSpPr txBox="1"/>
          <p:nvPr/>
        </p:nvSpPr>
        <p:spPr>
          <a:xfrm>
            <a:off x="-91571" y="1672625"/>
            <a:ext cx="7860900" cy="1128900"/>
          </a:xfrm>
          <a:prstGeom prst="rect">
            <a:avLst/>
          </a:prstGeom>
          <a:noFill/>
          <a:ln>
            <a:noFill/>
          </a:ln>
        </p:spPr>
        <p:txBody>
          <a:bodyPr lIns="91425" tIns="45700" rIns="91425" bIns="45700" anchor="t" anchorCtr="0">
            <a:noAutofit/>
          </a:bodyPr>
          <a:lstStyle/>
          <a:p>
            <a:pPr marR="0" lvl="0" algn="l" rtl="0">
              <a:spcBef>
                <a:spcPts val="0"/>
              </a:spcBef>
              <a:buNone/>
            </a:pPr>
            <a:endParaRPr sz="2200">
              <a:solidFill>
                <a:srgbClr val="2F2B20"/>
              </a:solidFill>
              <a:latin typeface="Calibri"/>
              <a:ea typeface="Calibri"/>
              <a:cs typeface="Calibri"/>
              <a:sym typeface="Calibri"/>
            </a:endParaRPr>
          </a:p>
        </p:txBody>
      </p:sp>
      <p:pic>
        <p:nvPicPr>
          <p:cNvPr id="227" name="Shape 227" descr="p.png"/>
          <p:cNvPicPr preferRelativeResize="0"/>
          <p:nvPr/>
        </p:nvPicPr>
        <p:blipFill>
          <a:blip r:embed="rId3">
            <a:alphaModFix/>
          </a:blip>
          <a:stretch>
            <a:fillRect/>
          </a:stretch>
        </p:blipFill>
        <p:spPr>
          <a:xfrm>
            <a:off x="457200" y="1812425"/>
            <a:ext cx="7379550" cy="43285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Shape 232"/>
          <p:cNvSpPr txBox="1"/>
          <p:nvPr/>
        </p:nvSpPr>
        <p:spPr>
          <a:xfrm>
            <a:off x="457200" y="274680"/>
            <a:ext cx="7619700" cy="1142700"/>
          </a:xfrm>
          <a:prstGeom prst="rect">
            <a:avLst/>
          </a:prstGeom>
          <a:noFill/>
          <a:ln>
            <a:noFill/>
          </a:ln>
        </p:spPr>
        <p:txBody>
          <a:bodyPr lIns="91425" tIns="45700" rIns="91425" bIns="45700" anchor="ctr" anchorCtr="0">
            <a:noAutofit/>
          </a:bodyPr>
          <a:lstStyle/>
          <a:p>
            <a:pPr marL="0" marR="0" lvl="0" indent="0" algn="l" rtl="0">
              <a:lnSpc>
                <a:spcPct val="100000"/>
              </a:lnSpc>
              <a:spcBef>
                <a:spcPts val="0"/>
              </a:spcBef>
              <a:buSzPct val="25000"/>
              <a:buNone/>
            </a:pPr>
            <a:r>
              <a:rPr lang="pt-BR" sz="4600" b="0" i="0" u="none" strike="noStrike" cap="none">
                <a:solidFill>
                  <a:srgbClr val="675E47"/>
                </a:solidFill>
                <a:latin typeface="Cambria"/>
                <a:ea typeface="Cambria"/>
                <a:cs typeface="Cambria"/>
                <a:sym typeface="Cambria"/>
              </a:rPr>
              <a:t>Carreira em SI</a:t>
            </a:r>
          </a:p>
        </p:txBody>
      </p:sp>
      <p:sp>
        <p:nvSpPr>
          <p:cNvPr id="233" name="Shape 233"/>
          <p:cNvSpPr txBox="1"/>
          <p:nvPr/>
        </p:nvSpPr>
        <p:spPr>
          <a:xfrm>
            <a:off x="-91571" y="1672625"/>
            <a:ext cx="7860900" cy="1128900"/>
          </a:xfrm>
          <a:prstGeom prst="rect">
            <a:avLst/>
          </a:prstGeom>
          <a:noFill/>
          <a:ln>
            <a:noFill/>
          </a:ln>
        </p:spPr>
        <p:txBody>
          <a:bodyPr lIns="91425" tIns="45700" rIns="91425" bIns="45700" anchor="t" anchorCtr="0">
            <a:noAutofit/>
          </a:bodyPr>
          <a:lstStyle/>
          <a:p>
            <a:pPr marR="0" lvl="0" algn="l" rtl="0">
              <a:spcBef>
                <a:spcPts val="0"/>
              </a:spcBef>
              <a:buNone/>
            </a:pPr>
            <a:endParaRPr sz="2200">
              <a:solidFill>
                <a:srgbClr val="2F2B20"/>
              </a:solidFill>
              <a:latin typeface="Calibri"/>
              <a:ea typeface="Calibri"/>
              <a:cs typeface="Calibri"/>
              <a:sym typeface="Calibri"/>
            </a:endParaRPr>
          </a:p>
        </p:txBody>
      </p:sp>
      <p:pic>
        <p:nvPicPr>
          <p:cNvPr id="234" name="Shape 234" descr="uuu.png"/>
          <p:cNvPicPr preferRelativeResize="0"/>
          <p:nvPr/>
        </p:nvPicPr>
        <p:blipFill>
          <a:blip r:embed="rId3">
            <a:alphaModFix/>
          </a:blip>
          <a:stretch>
            <a:fillRect/>
          </a:stretch>
        </p:blipFill>
        <p:spPr>
          <a:xfrm>
            <a:off x="566475" y="1672624"/>
            <a:ext cx="6878649" cy="46017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Shape 239"/>
          <p:cNvSpPr txBox="1"/>
          <p:nvPr/>
        </p:nvSpPr>
        <p:spPr>
          <a:xfrm>
            <a:off x="457200" y="274680"/>
            <a:ext cx="7619700" cy="1142700"/>
          </a:xfrm>
          <a:prstGeom prst="rect">
            <a:avLst/>
          </a:prstGeom>
          <a:noFill/>
          <a:ln>
            <a:noFill/>
          </a:ln>
        </p:spPr>
        <p:txBody>
          <a:bodyPr lIns="91425" tIns="45700" rIns="91425" bIns="45700" anchor="ctr" anchorCtr="0">
            <a:noAutofit/>
          </a:bodyPr>
          <a:lstStyle/>
          <a:p>
            <a:pPr marL="0" marR="0" lvl="0" indent="0" algn="l" rtl="0">
              <a:lnSpc>
                <a:spcPct val="100000"/>
              </a:lnSpc>
              <a:spcBef>
                <a:spcPts val="0"/>
              </a:spcBef>
              <a:buSzPct val="25000"/>
              <a:buNone/>
            </a:pPr>
            <a:r>
              <a:rPr lang="pt-BR" sz="4600" b="0" i="0" u="none" strike="noStrike" cap="none">
                <a:solidFill>
                  <a:srgbClr val="675E47"/>
                </a:solidFill>
                <a:latin typeface="Cambria"/>
                <a:ea typeface="Cambria"/>
                <a:cs typeface="Cambria"/>
                <a:sym typeface="Cambria"/>
              </a:rPr>
              <a:t>Carreira em SI</a:t>
            </a:r>
          </a:p>
        </p:txBody>
      </p:sp>
      <p:sp>
        <p:nvSpPr>
          <p:cNvPr id="240" name="Shape 240"/>
          <p:cNvSpPr txBox="1"/>
          <p:nvPr/>
        </p:nvSpPr>
        <p:spPr>
          <a:xfrm>
            <a:off x="-91571" y="1672625"/>
            <a:ext cx="7860900" cy="1128900"/>
          </a:xfrm>
          <a:prstGeom prst="rect">
            <a:avLst/>
          </a:prstGeom>
          <a:noFill/>
          <a:ln>
            <a:noFill/>
          </a:ln>
        </p:spPr>
        <p:txBody>
          <a:bodyPr lIns="91425" tIns="45700" rIns="91425" bIns="45700" anchor="t" anchorCtr="0">
            <a:noAutofit/>
          </a:bodyPr>
          <a:lstStyle/>
          <a:p>
            <a:pPr marR="0" lvl="0" algn="l" rtl="0">
              <a:spcBef>
                <a:spcPts val="0"/>
              </a:spcBef>
              <a:buNone/>
            </a:pPr>
            <a:endParaRPr sz="2200">
              <a:solidFill>
                <a:srgbClr val="2F2B20"/>
              </a:solidFill>
              <a:latin typeface="Calibri"/>
              <a:ea typeface="Calibri"/>
              <a:cs typeface="Calibri"/>
              <a:sym typeface="Calibri"/>
            </a:endParaRPr>
          </a:p>
        </p:txBody>
      </p:sp>
      <p:pic>
        <p:nvPicPr>
          <p:cNvPr id="241" name="Shape 241"/>
          <p:cNvPicPr preferRelativeResize="0"/>
          <p:nvPr/>
        </p:nvPicPr>
        <p:blipFill>
          <a:blip r:embed="rId3">
            <a:alphaModFix/>
          </a:blip>
          <a:stretch>
            <a:fillRect/>
          </a:stretch>
        </p:blipFill>
        <p:spPr>
          <a:xfrm>
            <a:off x="336600" y="1520950"/>
            <a:ext cx="7860899" cy="48658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Shape 246"/>
          <p:cNvSpPr txBox="1"/>
          <p:nvPr/>
        </p:nvSpPr>
        <p:spPr>
          <a:xfrm>
            <a:off x="457200" y="274680"/>
            <a:ext cx="7619700" cy="1142700"/>
          </a:xfrm>
          <a:prstGeom prst="rect">
            <a:avLst/>
          </a:prstGeom>
          <a:noFill/>
          <a:ln>
            <a:noFill/>
          </a:ln>
        </p:spPr>
        <p:txBody>
          <a:bodyPr lIns="91425" tIns="45700" rIns="91425" bIns="45700" anchor="ctr" anchorCtr="0">
            <a:noAutofit/>
          </a:bodyPr>
          <a:lstStyle/>
          <a:p>
            <a:pPr marL="0" marR="0" lvl="0" indent="0" algn="l" rtl="0">
              <a:lnSpc>
                <a:spcPct val="100000"/>
              </a:lnSpc>
              <a:spcBef>
                <a:spcPts val="0"/>
              </a:spcBef>
              <a:buSzPct val="25000"/>
              <a:buNone/>
            </a:pPr>
            <a:r>
              <a:rPr lang="pt-BR" sz="4600" b="0" i="0" u="none" strike="noStrike" cap="none">
                <a:solidFill>
                  <a:srgbClr val="675E47"/>
                </a:solidFill>
                <a:latin typeface="Cambria"/>
                <a:ea typeface="Cambria"/>
                <a:cs typeface="Cambria"/>
                <a:sym typeface="Cambria"/>
              </a:rPr>
              <a:t>Carreira em SI</a:t>
            </a:r>
          </a:p>
        </p:txBody>
      </p:sp>
      <p:sp>
        <p:nvSpPr>
          <p:cNvPr id="247" name="Shape 247"/>
          <p:cNvSpPr txBox="1"/>
          <p:nvPr/>
        </p:nvSpPr>
        <p:spPr>
          <a:xfrm>
            <a:off x="-91571" y="1672625"/>
            <a:ext cx="7860900" cy="1128900"/>
          </a:xfrm>
          <a:prstGeom prst="rect">
            <a:avLst/>
          </a:prstGeom>
          <a:noFill/>
          <a:ln>
            <a:noFill/>
          </a:ln>
        </p:spPr>
        <p:txBody>
          <a:bodyPr lIns="91425" tIns="45700" rIns="91425" bIns="45700" anchor="t" anchorCtr="0">
            <a:noAutofit/>
          </a:bodyPr>
          <a:lstStyle/>
          <a:p>
            <a:pPr marR="0" lvl="0" algn="l" rtl="0">
              <a:spcBef>
                <a:spcPts val="0"/>
              </a:spcBef>
              <a:buNone/>
            </a:pPr>
            <a:endParaRPr sz="2200">
              <a:solidFill>
                <a:srgbClr val="2F2B20"/>
              </a:solidFill>
              <a:latin typeface="Calibri"/>
              <a:ea typeface="Calibri"/>
              <a:cs typeface="Calibri"/>
              <a:sym typeface="Calibri"/>
            </a:endParaRPr>
          </a:p>
        </p:txBody>
      </p:sp>
      <p:pic>
        <p:nvPicPr>
          <p:cNvPr id="248" name="Shape 248" descr="oo.png"/>
          <p:cNvPicPr preferRelativeResize="0"/>
          <p:nvPr/>
        </p:nvPicPr>
        <p:blipFill>
          <a:blip r:embed="rId3">
            <a:alphaModFix/>
          </a:blip>
          <a:stretch>
            <a:fillRect/>
          </a:stretch>
        </p:blipFill>
        <p:spPr>
          <a:xfrm>
            <a:off x="270800" y="1612025"/>
            <a:ext cx="7579925" cy="48567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Shape 253"/>
          <p:cNvSpPr txBox="1"/>
          <p:nvPr/>
        </p:nvSpPr>
        <p:spPr>
          <a:xfrm>
            <a:off x="457200" y="274680"/>
            <a:ext cx="7619700" cy="1142700"/>
          </a:xfrm>
          <a:prstGeom prst="rect">
            <a:avLst/>
          </a:prstGeom>
          <a:noFill/>
          <a:ln>
            <a:noFill/>
          </a:ln>
        </p:spPr>
        <p:txBody>
          <a:bodyPr lIns="91425" tIns="45700" rIns="91425" bIns="45700" anchor="ctr" anchorCtr="0">
            <a:noAutofit/>
          </a:bodyPr>
          <a:lstStyle/>
          <a:p>
            <a:pPr marL="0" marR="0" lvl="0" indent="0" algn="l" rtl="0">
              <a:lnSpc>
                <a:spcPct val="100000"/>
              </a:lnSpc>
              <a:spcBef>
                <a:spcPts val="0"/>
              </a:spcBef>
              <a:buSzPct val="25000"/>
              <a:buNone/>
            </a:pPr>
            <a:r>
              <a:rPr lang="pt-BR" sz="4600" b="0" i="0" u="none" strike="noStrike" cap="none">
                <a:solidFill>
                  <a:srgbClr val="675E47"/>
                </a:solidFill>
                <a:latin typeface="Cambria"/>
                <a:ea typeface="Cambria"/>
                <a:cs typeface="Cambria"/>
                <a:sym typeface="Cambria"/>
              </a:rPr>
              <a:t>Carreira em SI</a:t>
            </a:r>
          </a:p>
        </p:txBody>
      </p:sp>
      <p:sp>
        <p:nvSpPr>
          <p:cNvPr id="254" name="Shape 254"/>
          <p:cNvSpPr txBox="1"/>
          <p:nvPr/>
        </p:nvSpPr>
        <p:spPr>
          <a:xfrm>
            <a:off x="-91571" y="1672625"/>
            <a:ext cx="7860900" cy="1128900"/>
          </a:xfrm>
          <a:prstGeom prst="rect">
            <a:avLst/>
          </a:prstGeom>
          <a:noFill/>
          <a:ln>
            <a:noFill/>
          </a:ln>
        </p:spPr>
        <p:txBody>
          <a:bodyPr lIns="91425" tIns="45700" rIns="91425" bIns="45700" anchor="t" anchorCtr="0">
            <a:noAutofit/>
          </a:bodyPr>
          <a:lstStyle/>
          <a:p>
            <a:pPr marR="0" lvl="0" algn="l" rtl="0">
              <a:spcBef>
                <a:spcPts val="0"/>
              </a:spcBef>
              <a:buNone/>
            </a:pPr>
            <a:endParaRPr sz="2200">
              <a:solidFill>
                <a:srgbClr val="2F2B20"/>
              </a:solidFill>
              <a:latin typeface="Calibri"/>
              <a:ea typeface="Calibri"/>
              <a:cs typeface="Calibri"/>
              <a:sym typeface="Calibri"/>
            </a:endParaRPr>
          </a:p>
        </p:txBody>
      </p:sp>
      <p:pic>
        <p:nvPicPr>
          <p:cNvPr id="255" name="Shape 255"/>
          <p:cNvPicPr preferRelativeResize="0"/>
          <p:nvPr/>
        </p:nvPicPr>
        <p:blipFill>
          <a:blip r:embed="rId3">
            <a:alphaModFix/>
          </a:blip>
          <a:stretch>
            <a:fillRect/>
          </a:stretch>
        </p:blipFill>
        <p:spPr>
          <a:xfrm>
            <a:off x="366125" y="1548274"/>
            <a:ext cx="7461524" cy="4902299"/>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Shape 260"/>
          <p:cNvSpPr txBox="1"/>
          <p:nvPr/>
        </p:nvSpPr>
        <p:spPr>
          <a:xfrm>
            <a:off x="457200" y="274680"/>
            <a:ext cx="7619700" cy="1142700"/>
          </a:xfrm>
          <a:prstGeom prst="rect">
            <a:avLst/>
          </a:prstGeom>
          <a:noFill/>
          <a:ln>
            <a:noFill/>
          </a:ln>
        </p:spPr>
        <p:txBody>
          <a:bodyPr lIns="91425" tIns="45700" rIns="91425" bIns="45700" anchor="ctr" anchorCtr="0">
            <a:noAutofit/>
          </a:bodyPr>
          <a:lstStyle/>
          <a:p>
            <a:pPr marL="0" marR="0" lvl="0" indent="0" algn="l" rtl="0">
              <a:lnSpc>
                <a:spcPct val="100000"/>
              </a:lnSpc>
              <a:spcBef>
                <a:spcPts val="0"/>
              </a:spcBef>
              <a:buSzPct val="25000"/>
              <a:buNone/>
            </a:pPr>
            <a:r>
              <a:rPr lang="pt-BR" sz="4600" b="0" i="0" u="none" strike="noStrike" cap="none">
                <a:solidFill>
                  <a:srgbClr val="675E47"/>
                </a:solidFill>
                <a:latin typeface="Cambria"/>
                <a:ea typeface="Cambria"/>
                <a:cs typeface="Cambria"/>
                <a:sym typeface="Cambria"/>
              </a:rPr>
              <a:t>Carreira em SI</a:t>
            </a:r>
          </a:p>
        </p:txBody>
      </p:sp>
      <p:sp>
        <p:nvSpPr>
          <p:cNvPr id="261" name="Shape 261"/>
          <p:cNvSpPr txBox="1"/>
          <p:nvPr/>
        </p:nvSpPr>
        <p:spPr>
          <a:xfrm>
            <a:off x="-91571" y="1672625"/>
            <a:ext cx="7860900" cy="1128900"/>
          </a:xfrm>
          <a:prstGeom prst="rect">
            <a:avLst/>
          </a:prstGeom>
          <a:noFill/>
          <a:ln>
            <a:noFill/>
          </a:ln>
        </p:spPr>
        <p:txBody>
          <a:bodyPr lIns="91425" tIns="45700" rIns="91425" bIns="45700" anchor="t" anchorCtr="0">
            <a:noAutofit/>
          </a:bodyPr>
          <a:lstStyle/>
          <a:p>
            <a:pPr marR="0" lvl="0" algn="l" rtl="0">
              <a:spcBef>
                <a:spcPts val="0"/>
              </a:spcBef>
              <a:buNone/>
            </a:pPr>
            <a:endParaRPr sz="2200">
              <a:solidFill>
                <a:srgbClr val="2F2B20"/>
              </a:solidFill>
              <a:latin typeface="Calibri"/>
              <a:ea typeface="Calibri"/>
              <a:cs typeface="Calibri"/>
              <a:sym typeface="Calibri"/>
            </a:endParaRPr>
          </a:p>
        </p:txBody>
      </p:sp>
      <p:pic>
        <p:nvPicPr>
          <p:cNvPr id="262" name="Shape 262"/>
          <p:cNvPicPr preferRelativeResize="0"/>
          <p:nvPr/>
        </p:nvPicPr>
        <p:blipFill>
          <a:blip r:embed="rId3">
            <a:alphaModFix/>
          </a:blip>
          <a:stretch>
            <a:fillRect/>
          </a:stretch>
        </p:blipFill>
        <p:spPr>
          <a:xfrm>
            <a:off x="457200" y="1563325"/>
            <a:ext cx="7470624" cy="4838549"/>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Shape 267"/>
          <p:cNvSpPr txBox="1"/>
          <p:nvPr/>
        </p:nvSpPr>
        <p:spPr>
          <a:xfrm>
            <a:off x="457200" y="274680"/>
            <a:ext cx="7619700" cy="1142700"/>
          </a:xfrm>
          <a:prstGeom prst="rect">
            <a:avLst/>
          </a:prstGeom>
          <a:noFill/>
          <a:ln>
            <a:noFill/>
          </a:ln>
        </p:spPr>
        <p:txBody>
          <a:bodyPr lIns="91425" tIns="45700" rIns="91425" bIns="45700" anchor="ctr" anchorCtr="0">
            <a:noAutofit/>
          </a:bodyPr>
          <a:lstStyle/>
          <a:p>
            <a:pPr marL="0" marR="0" lvl="0" indent="0" algn="l" rtl="0">
              <a:lnSpc>
                <a:spcPct val="100000"/>
              </a:lnSpc>
              <a:spcBef>
                <a:spcPts val="0"/>
              </a:spcBef>
              <a:buSzPct val="25000"/>
              <a:buNone/>
            </a:pPr>
            <a:r>
              <a:rPr lang="pt-BR" sz="4600" b="0" i="0" u="none" strike="noStrike" cap="none">
                <a:solidFill>
                  <a:srgbClr val="675E47"/>
                </a:solidFill>
                <a:latin typeface="Cambria"/>
                <a:ea typeface="Cambria"/>
                <a:cs typeface="Cambria"/>
                <a:sym typeface="Cambria"/>
              </a:rPr>
              <a:t>Carreira em SI</a:t>
            </a:r>
          </a:p>
        </p:txBody>
      </p:sp>
      <p:sp>
        <p:nvSpPr>
          <p:cNvPr id="268" name="Shape 268"/>
          <p:cNvSpPr txBox="1"/>
          <p:nvPr/>
        </p:nvSpPr>
        <p:spPr>
          <a:xfrm>
            <a:off x="-91571" y="1672625"/>
            <a:ext cx="7860900" cy="1128900"/>
          </a:xfrm>
          <a:prstGeom prst="rect">
            <a:avLst/>
          </a:prstGeom>
          <a:noFill/>
          <a:ln>
            <a:noFill/>
          </a:ln>
        </p:spPr>
        <p:txBody>
          <a:bodyPr lIns="91425" tIns="45700" rIns="91425" bIns="45700" anchor="t" anchorCtr="0">
            <a:noAutofit/>
          </a:bodyPr>
          <a:lstStyle/>
          <a:p>
            <a:pPr marR="0" lvl="0" algn="l" rtl="0">
              <a:spcBef>
                <a:spcPts val="0"/>
              </a:spcBef>
              <a:buNone/>
            </a:pPr>
            <a:endParaRPr sz="2200">
              <a:solidFill>
                <a:srgbClr val="2F2B20"/>
              </a:solidFill>
              <a:latin typeface="Calibri"/>
              <a:ea typeface="Calibri"/>
              <a:cs typeface="Calibri"/>
              <a:sym typeface="Calibri"/>
            </a:endParaRPr>
          </a:p>
        </p:txBody>
      </p:sp>
      <p:pic>
        <p:nvPicPr>
          <p:cNvPr id="269" name="Shape 269" descr="itau.png"/>
          <p:cNvPicPr preferRelativeResize="0"/>
          <p:nvPr/>
        </p:nvPicPr>
        <p:blipFill>
          <a:blip r:embed="rId3">
            <a:alphaModFix/>
          </a:blip>
          <a:stretch>
            <a:fillRect/>
          </a:stretch>
        </p:blipFill>
        <p:spPr>
          <a:xfrm>
            <a:off x="1463874" y="1672624"/>
            <a:ext cx="5038924" cy="4583524"/>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Shape 274"/>
          <p:cNvSpPr txBox="1"/>
          <p:nvPr/>
        </p:nvSpPr>
        <p:spPr>
          <a:xfrm>
            <a:off x="457200" y="274680"/>
            <a:ext cx="7619700" cy="1142700"/>
          </a:xfrm>
          <a:prstGeom prst="rect">
            <a:avLst/>
          </a:prstGeom>
          <a:noFill/>
          <a:ln>
            <a:noFill/>
          </a:ln>
        </p:spPr>
        <p:txBody>
          <a:bodyPr lIns="91425" tIns="45700" rIns="91425" bIns="45700" anchor="ctr" anchorCtr="0">
            <a:noAutofit/>
          </a:bodyPr>
          <a:lstStyle/>
          <a:p>
            <a:pPr marL="0" marR="0" lvl="0" indent="0" algn="l" rtl="0">
              <a:lnSpc>
                <a:spcPct val="100000"/>
              </a:lnSpc>
              <a:spcBef>
                <a:spcPts val="0"/>
              </a:spcBef>
              <a:buSzPct val="25000"/>
              <a:buNone/>
            </a:pPr>
            <a:r>
              <a:rPr lang="pt-BR" sz="4600" b="0" i="0" u="none" strike="noStrike" cap="none">
                <a:solidFill>
                  <a:srgbClr val="675E47"/>
                </a:solidFill>
                <a:latin typeface="Cambria"/>
                <a:ea typeface="Cambria"/>
                <a:cs typeface="Cambria"/>
                <a:sym typeface="Cambria"/>
              </a:rPr>
              <a:t>Carreira em SI</a:t>
            </a:r>
          </a:p>
        </p:txBody>
      </p:sp>
      <p:sp>
        <p:nvSpPr>
          <p:cNvPr id="275" name="Shape 275"/>
          <p:cNvSpPr txBox="1"/>
          <p:nvPr/>
        </p:nvSpPr>
        <p:spPr>
          <a:xfrm>
            <a:off x="-91571" y="1672625"/>
            <a:ext cx="7860900" cy="1128900"/>
          </a:xfrm>
          <a:prstGeom prst="rect">
            <a:avLst/>
          </a:prstGeom>
          <a:noFill/>
          <a:ln>
            <a:noFill/>
          </a:ln>
        </p:spPr>
        <p:txBody>
          <a:bodyPr lIns="91425" tIns="45700" rIns="91425" bIns="45700" anchor="t" anchorCtr="0">
            <a:noAutofit/>
          </a:bodyPr>
          <a:lstStyle/>
          <a:p>
            <a:pPr marR="0" lvl="0" algn="l" rtl="0">
              <a:spcBef>
                <a:spcPts val="0"/>
              </a:spcBef>
              <a:buNone/>
            </a:pPr>
            <a:endParaRPr sz="2200">
              <a:solidFill>
                <a:srgbClr val="2F2B20"/>
              </a:solidFill>
              <a:latin typeface="Calibri"/>
              <a:ea typeface="Calibri"/>
              <a:cs typeface="Calibri"/>
              <a:sym typeface="Calibri"/>
            </a:endParaRPr>
          </a:p>
        </p:txBody>
      </p:sp>
      <p:pic>
        <p:nvPicPr>
          <p:cNvPr id="276" name="Shape 276" descr="VAGAS.png"/>
          <p:cNvPicPr preferRelativeResize="0"/>
          <p:nvPr/>
        </p:nvPicPr>
        <p:blipFill>
          <a:blip r:embed="rId3">
            <a:alphaModFix/>
          </a:blip>
          <a:stretch>
            <a:fillRect/>
          </a:stretch>
        </p:blipFill>
        <p:spPr>
          <a:xfrm>
            <a:off x="426200" y="1630250"/>
            <a:ext cx="7515600" cy="46655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Shape 281"/>
          <p:cNvSpPr txBox="1"/>
          <p:nvPr/>
        </p:nvSpPr>
        <p:spPr>
          <a:xfrm>
            <a:off x="457200" y="274680"/>
            <a:ext cx="7619700" cy="1142700"/>
          </a:xfrm>
          <a:prstGeom prst="rect">
            <a:avLst/>
          </a:prstGeom>
          <a:noFill/>
          <a:ln>
            <a:noFill/>
          </a:ln>
        </p:spPr>
        <p:txBody>
          <a:bodyPr lIns="91425" tIns="45700" rIns="91425" bIns="45700" anchor="ctr" anchorCtr="0">
            <a:noAutofit/>
          </a:bodyPr>
          <a:lstStyle/>
          <a:p>
            <a:pPr marL="0" marR="0" lvl="0" indent="0" algn="l" rtl="0">
              <a:lnSpc>
                <a:spcPct val="100000"/>
              </a:lnSpc>
              <a:spcBef>
                <a:spcPts val="0"/>
              </a:spcBef>
              <a:buSzPct val="25000"/>
              <a:buNone/>
            </a:pPr>
            <a:r>
              <a:rPr lang="pt-BR" sz="4600" b="0" i="0" u="none" strike="noStrike" cap="none">
                <a:solidFill>
                  <a:srgbClr val="675E47"/>
                </a:solidFill>
                <a:latin typeface="Cambria"/>
                <a:ea typeface="Cambria"/>
                <a:cs typeface="Cambria"/>
                <a:sym typeface="Cambria"/>
              </a:rPr>
              <a:t>Carreira em SI</a:t>
            </a:r>
          </a:p>
        </p:txBody>
      </p:sp>
      <p:sp>
        <p:nvSpPr>
          <p:cNvPr id="282" name="Shape 282"/>
          <p:cNvSpPr txBox="1"/>
          <p:nvPr/>
        </p:nvSpPr>
        <p:spPr>
          <a:xfrm>
            <a:off x="-91571" y="1672625"/>
            <a:ext cx="7860900" cy="1128900"/>
          </a:xfrm>
          <a:prstGeom prst="rect">
            <a:avLst/>
          </a:prstGeom>
          <a:noFill/>
          <a:ln>
            <a:noFill/>
          </a:ln>
        </p:spPr>
        <p:txBody>
          <a:bodyPr lIns="91425" tIns="45700" rIns="91425" bIns="45700" anchor="t" anchorCtr="0">
            <a:noAutofit/>
          </a:bodyPr>
          <a:lstStyle/>
          <a:p>
            <a:pPr marR="0" lvl="0" algn="l" rtl="0">
              <a:spcBef>
                <a:spcPts val="0"/>
              </a:spcBef>
              <a:buNone/>
            </a:pPr>
            <a:endParaRPr sz="2200">
              <a:solidFill>
                <a:srgbClr val="2F2B20"/>
              </a:solidFill>
              <a:latin typeface="Calibri"/>
              <a:ea typeface="Calibri"/>
              <a:cs typeface="Calibri"/>
              <a:sym typeface="Calibri"/>
            </a:endParaRPr>
          </a:p>
        </p:txBody>
      </p:sp>
      <p:pic>
        <p:nvPicPr>
          <p:cNvPr id="283" name="Shape 283" descr="vaga.png"/>
          <p:cNvPicPr preferRelativeResize="0"/>
          <p:nvPr/>
        </p:nvPicPr>
        <p:blipFill>
          <a:blip r:embed="rId3">
            <a:alphaModFix/>
          </a:blip>
          <a:stretch>
            <a:fillRect/>
          </a:stretch>
        </p:blipFill>
        <p:spPr>
          <a:xfrm>
            <a:off x="735275" y="1672625"/>
            <a:ext cx="6541674" cy="46837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Shape 105"/>
          <p:cNvSpPr txBox="1">
            <a:spLocks noGrp="1"/>
          </p:cNvSpPr>
          <p:nvPr>
            <p:ph type="title"/>
          </p:nvPr>
        </p:nvSpPr>
        <p:spPr>
          <a:xfrm>
            <a:off x="457200" y="274637"/>
            <a:ext cx="7619999" cy="1143000"/>
          </a:xfrm>
          <a:prstGeom prst="rect">
            <a:avLst/>
          </a:prstGeom>
          <a:noFill/>
          <a:ln>
            <a:noFill/>
          </a:ln>
        </p:spPr>
        <p:txBody>
          <a:bodyPr lIns="91425" tIns="45700" rIns="91425" bIns="45700" anchor="ctr" anchorCtr="0">
            <a:noAutofit/>
          </a:bodyPr>
          <a:lstStyle/>
          <a:p>
            <a:pPr marL="0" marR="0" lvl="0" indent="0" algn="l" rtl="0">
              <a:spcBef>
                <a:spcPts val="0"/>
              </a:spcBef>
              <a:buClr>
                <a:schemeClr val="dk2"/>
              </a:buClr>
              <a:buSzPct val="25000"/>
              <a:buFont typeface="Cambria"/>
              <a:buNone/>
            </a:pPr>
            <a:r>
              <a:rPr lang="pt-BR" sz="4600" b="0" i="0" u="none" strike="noStrike" cap="none">
                <a:solidFill>
                  <a:schemeClr val="dk2"/>
                </a:solidFill>
                <a:latin typeface="Cambria"/>
                <a:ea typeface="Cambria"/>
                <a:cs typeface="Cambria"/>
                <a:sym typeface="Cambria"/>
              </a:rPr>
              <a:t>Apresentação</a:t>
            </a:r>
          </a:p>
        </p:txBody>
      </p:sp>
      <p:sp>
        <p:nvSpPr>
          <p:cNvPr id="106" name="Shape 106"/>
          <p:cNvSpPr txBox="1">
            <a:spLocks noGrp="1"/>
          </p:cNvSpPr>
          <p:nvPr>
            <p:ph type="body" idx="1"/>
          </p:nvPr>
        </p:nvSpPr>
        <p:spPr>
          <a:xfrm>
            <a:off x="457200" y="1600200"/>
            <a:ext cx="7643192" cy="4800600"/>
          </a:xfrm>
          <a:prstGeom prst="rect">
            <a:avLst/>
          </a:prstGeom>
          <a:noFill/>
          <a:ln>
            <a:noFill/>
          </a:ln>
        </p:spPr>
        <p:txBody>
          <a:bodyPr lIns="91425" tIns="45700" rIns="91425" bIns="45700" anchor="t" anchorCtr="0">
            <a:noAutofit/>
          </a:bodyPr>
          <a:lstStyle/>
          <a:p>
            <a:pPr marL="342900" marR="0" lvl="0" indent="-228600" algn="l" rtl="0">
              <a:spcBef>
                <a:spcPts val="0"/>
              </a:spcBef>
              <a:spcAft>
                <a:spcPts val="0"/>
              </a:spcAft>
              <a:buClr>
                <a:schemeClr val="accent1"/>
              </a:buClr>
              <a:buSzPct val="101750"/>
              <a:buFont typeface="Arial"/>
              <a:buChar char="•"/>
            </a:pPr>
            <a:r>
              <a:rPr lang="pt-BR" sz="2035" b="1" i="0" u="none" strike="noStrike" cap="none">
                <a:solidFill>
                  <a:schemeClr val="dk1"/>
                </a:solidFill>
                <a:latin typeface="Calibri"/>
                <a:ea typeface="Calibri"/>
                <a:cs typeface="Calibri"/>
                <a:sym typeface="Calibri"/>
              </a:rPr>
              <a:t>Vocês?</a:t>
            </a:r>
          </a:p>
          <a:p>
            <a:pPr marL="342900" marR="0" lvl="0" indent="-228600" algn="l" rtl="0">
              <a:spcBef>
                <a:spcPts val="407"/>
              </a:spcBef>
              <a:spcAft>
                <a:spcPts val="0"/>
              </a:spcAft>
              <a:buClr>
                <a:schemeClr val="accent1"/>
              </a:buClr>
              <a:buSzPct val="101750"/>
              <a:buFont typeface="Arial"/>
              <a:buNone/>
            </a:pPr>
            <a:endParaRPr sz="2035" b="0" i="0" u="none" strike="noStrike" cap="none">
              <a:solidFill>
                <a:schemeClr val="dk1"/>
              </a:solidFill>
              <a:latin typeface="Calibri"/>
              <a:ea typeface="Calibri"/>
              <a:cs typeface="Calibri"/>
              <a:sym typeface="Calibri"/>
            </a:endParaRPr>
          </a:p>
          <a:p>
            <a:pPr marL="342900" marR="0" lvl="0" indent="-228600" algn="l" rtl="0">
              <a:spcBef>
                <a:spcPts val="407"/>
              </a:spcBef>
              <a:spcAft>
                <a:spcPts val="0"/>
              </a:spcAft>
              <a:buClr>
                <a:schemeClr val="accent1"/>
              </a:buClr>
              <a:buSzPct val="101750"/>
              <a:buFont typeface="Arial"/>
              <a:buChar char="•"/>
            </a:pPr>
            <a:r>
              <a:rPr lang="pt-BR" sz="2035" b="0" i="0" u="none" strike="noStrike" cap="none">
                <a:solidFill>
                  <a:schemeClr val="dk1"/>
                </a:solidFill>
                <a:latin typeface="Calibri"/>
                <a:ea typeface="Calibri"/>
                <a:cs typeface="Calibri"/>
                <a:sym typeface="Calibri"/>
              </a:rPr>
              <a:t>Conhecimento em computação?</a:t>
            </a:r>
          </a:p>
          <a:p>
            <a:pPr marL="640080" marR="0" lvl="1" indent="-233680" algn="l" rtl="0">
              <a:spcBef>
                <a:spcPts val="370"/>
              </a:spcBef>
              <a:spcAft>
                <a:spcPts val="0"/>
              </a:spcAft>
              <a:buClr>
                <a:schemeClr val="accent2"/>
              </a:buClr>
              <a:buSzPct val="97368"/>
              <a:buFont typeface="Arial"/>
              <a:buChar char="•"/>
            </a:pPr>
            <a:r>
              <a:rPr lang="pt-BR" sz="1850" b="0" i="0" u="none" strike="noStrike" cap="none">
                <a:solidFill>
                  <a:schemeClr val="dk1"/>
                </a:solidFill>
                <a:latin typeface="Calibri"/>
                <a:ea typeface="Calibri"/>
                <a:cs typeface="Calibri"/>
                <a:sym typeface="Calibri"/>
              </a:rPr>
              <a:t>Fez ensino médio técnico? Na área de computação?</a:t>
            </a:r>
          </a:p>
          <a:p>
            <a:pPr marL="640080" marR="0" lvl="1" indent="-233680" algn="l" rtl="0">
              <a:spcBef>
                <a:spcPts val="370"/>
              </a:spcBef>
              <a:spcAft>
                <a:spcPts val="0"/>
              </a:spcAft>
              <a:buClr>
                <a:schemeClr val="accent2"/>
              </a:buClr>
              <a:buSzPct val="97368"/>
              <a:buFont typeface="Arial"/>
              <a:buChar char="•"/>
            </a:pPr>
            <a:r>
              <a:rPr lang="pt-BR" sz="1850" b="0" i="0" u="none" strike="noStrike" cap="none">
                <a:solidFill>
                  <a:schemeClr val="dk1"/>
                </a:solidFill>
                <a:latin typeface="Calibri"/>
                <a:ea typeface="Calibri"/>
                <a:cs typeface="Calibri"/>
                <a:sym typeface="Calibri"/>
              </a:rPr>
              <a:t>Fez algum curso superior já? Na área de computação?</a:t>
            </a:r>
          </a:p>
          <a:p>
            <a:pPr marL="640080" marR="0" lvl="1" indent="-233680" algn="l" rtl="0">
              <a:spcBef>
                <a:spcPts val="370"/>
              </a:spcBef>
              <a:spcAft>
                <a:spcPts val="0"/>
              </a:spcAft>
              <a:buClr>
                <a:schemeClr val="accent2"/>
              </a:buClr>
              <a:buSzPct val="97368"/>
              <a:buFont typeface="Arial"/>
              <a:buChar char="•"/>
            </a:pPr>
            <a:r>
              <a:rPr lang="pt-BR" sz="1850" b="0" i="0" u="none" strike="noStrike" cap="none">
                <a:solidFill>
                  <a:schemeClr val="dk1"/>
                </a:solidFill>
                <a:latin typeface="Calibri"/>
                <a:ea typeface="Calibri"/>
                <a:cs typeface="Calibri"/>
                <a:sym typeface="Calibri"/>
              </a:rPr>
              <a:t>Trabalha/trabalhou na área de computação?</a:t>
            </a:r>
          </a:p>
          <a:p>
            <a:pPr marL="640080" marR="0" lvl="1" indent="-233680" algn="l" rtl="0">
              <a:spcBef>
                <a:spcPts val="370"/>
              </a:spcBef>
              <a:spcAft>
                <a:spcPts val="0"/>
              </a:spcAft>
              <a:buClr>
                <a:schemeClr val="accent2"/>
              </a:buClr>
              <a:buSzPct val="97368"/>
              <a:buFont typeface="Arial"/>
              <a:buNone/>
            </a:pPr>
            <a:endParaRPr sz="1850" b="0" i="0" u="none" strike="noStrike" cap="none">
              <a:solidFill>
                <a:schemeClr val="dk1"/>
              </a:solidFill>
              <a:latin typeface="Calibri"/>
              <a:ea typeface="Calibri"/>
              <a:cs typeface="Calibri"/>
              <a:sym typeface="Calibri"/>
            </a:endParaRPr>
          </a:p>
          <a:p>
            <a:pPr marL="342900" marR="0" lvl="0" indent="-228600" algn="l" rtl="0">
              <a:spcBef>
                <a:spcPts val="407"/>
              </a:spcBef>
              <a:spcAft>
                <a:spcPts val="0"/>
              </a:spcAft>
              <a:buClr>
                <a:schemeClr val="accent1"/>
              </a:buClr>
              <a:buSzPct val="101750"/>
              <a:buFont typeface="Arial"/>
              <a:buChar char="•"/>
            </a:pPr>
            <a:r>
              <a:rPr lang="pt-BR" sz="2035" b="0" i="0" u="none" strike="noStrike" cap="none">
                <a:solidFill>
                  <a:schemeClr val="dk1"/>
                </a:solidFill>
                <a:latin typeface="Calibri"/>
                <a:ea typeface="Calibri"/>
                <a:cs typeface="Calibri"/>
                <a:sym typeface="Calibri"/>
              </a:rPr>
              <a:t>Por que uma graduação na área de computação?</a:t>
            </a:r>
          </a:p>
          <a:p>
            <a:pPr marL="640080" marR="0" lvl="1" indent="-233680" algn="l" rtl="0">
              <a:spcBef>
                <a:spcPts val="370"/>
              </a:spcBef>
              <a:spcAft>
                <a:spcPts val="0"/>
              </a:spcAft>
              <a:buClr>
                <a:schemeClr val="accent2"/>
              </a:buClr>
              <a:buSzPct val="97368"/>
              <a:buFont typeface="Arial"/>
              <a:buChar char="•"/>
            </a:pPr>
            <a:r>
              <a:rPr lang="pt-BR" sz="1850" b="0" i="0" u="none" strike="noStrike" cap="none">
                <a:solidFill>
                  <a:schemeClr val="dk1"/>
                </a:solidFill>
                <a:latin typeface="Calibri"/>
                <a:ea typeface="Calibri"/>
                <a:cs typeface="Calibri"/>
                <a:sym typeface="Calibri"/>
              </a:rPr>
              <a:t>Já sabe o que quer fazer dentro dessa área? Depois de formado?</a:t>
            </a:r>
          </a:p>
          <a:p>
            <a:pPr marL="342900" marR="0" lvl="0" indent="-228600" algn="l" rtl="0">
              <a:spcBef>
                <a:spcPts val="407"/>
              </a:spcBef>
              <a:spcAft>
                <a:spcPts val="0"/>
              </a:spcAft>
              <a:buClr>
                <a:schemeClr val="accent1"/>
              </a:buClr>
              <a:buSzPct val="101750"/>
              <a:buFont typeface="Arial"/>
              <a:buNone/>
            </a:pPr>
            <a:endParaRPr sz="2035" b="0" i="0" u="none" strike="noStrike" cap="none">
              <a:solidFill>
                <a:schemeClr val="dk1"/>
              </a:solidFill>
              <a:latin typeface="Calibri"/>
              <a:ea typeface="Calibri"/>
              <a:cs typeface="Calibri"/>
              <a:sym typeface="Calibri"/>
            </a:endParaRPr>
          </a:p>
          <a:p>
            <a:pPr marL="342900" marR="0" lvl="0" indent="-228600" algn="l" rtl="0">
              <a:spcBef>
                <a:spcPts val="407"/>
              </a:spcBef>
              <a:spcAft>
                <a:spcPts val="0"/>
              </a:spcAft>
              <a:buClr>
                <a:schemeClr val="accent1"/>
              </a:buClr>
              <a:buSzPct val="101750"/>
              <a:buFont typeface="Arial"/>
              <a:buChar char="•"/>
            </a:pPr>
            <a:r>
              <a:rPr lang="pt-BR" sz="2035" b="0" i="0" u="none" strike="noStrike" cap="none">
                <a:solidFill>
                  <a:schemeClr val="dk1"/>
                </a:solidFill>
                <a:latin typeface="Calibri"/>
                <a:ea typeface="Calibri"/>
                <a:cs typeface="Calibri"/>
                <a:sym typeface="Calibri"/>
              </a:rPr>
              <a:t>BSI da EACH-USP foi sua primeira opção no vestibular?</a:t>
            </a:r>
          </a:p>
          <a:p>
            <a:pPr marL="342900" marR="0" lvl="0" indent="-228600" algn="l" rtl="0">
              <a:spcBef>
                <a:spcPts val="407"/>
              </a:spcBef>
              <a:spcAft>
                <a:spcPts val="0"/>
              </a:spcAft>
              <a:buClr>
                <a:schemeClr val="accent1"/>
              </a:buClr>
              <a:buSzPct val="101750"/>
              <a:buFont typeface="Arial"/>
              <a:buNone/>
            </a:pPr>
            <a:endParaRPr sz="2035" b="0" i="0" u="none" strike="noStrike" cap="none">
              <a:solidFill>
                <a:schemeClr val="dk1"/>
              </a:solidFill>
              <a:latin typeface="Calibri"/>
              <a:ea typeface="Calibri"/>
              <a:cs typeface="Calibri"/>
              <a:sym typeface="Calibri"/>
            </a:endParaRPr>
          </a:p>
          <a:p>
            <a:pPr marL="342900" marR="0" lvl="0" indent="-228600" algn="l" rtl="0">
              <a:spcBef>
                <a:spcPts val="407"/>
              </a:spcBef>
              <a:buClr>
                <a:schemeClr val="accent1"/>
              </a:buClr>
              <a:buSzPct val="101750"/>
              <a:buFont typeface="Arial"/>
              <a:buChar char="•"/>
            </a:pPr>
            <a:r>
              <a:rPr lang="pt-BR" sz="2035" b="0" i="0" u="none" strike="noStrike" cap="none">
                <a:solidFill>
                  <a:schemeClr val="dk1"/>
                </a:solidFill>
                <a:latin typeface="Calibri"/>
                <a:ea typeface="Calibri"/>
                <a:cs typeface="Calibri"/>
                <a:sym typeface="Calibri"/>
              </a:rPr>
              <a:t>Já morava em São Paulo, ou mudou para cá para estudar agora?</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Shape 288"/>
          <p:cNvSpPr txBox="1"/>
          <p:nvPr/>
        </p:nvSpPr>
        <p:spPr>
          <a:xfrm>
            <a:off x="457200" y="274680"/>
            <a:ext cx="7619700" cy="1142700"/>
          </a:xfrm>
          <a:prstGeom prst="rect">
            <a:avLst/>
          </a:prstGeom>
          <a:noFill/>
          <a:ln>
            <a:noFill/>
          </a:ln>
        </p:spPr>
        <p:txBody>
          <a:bodyPr lIns="91425" tIns="45700" rIns="91425" bIns="45700" anchor="ctr" anchorCtr="0">
            <a:noAutofit/>
          </a:bodyPr>
          <a:lstStyle/>
          <a:p>
            <a:pPr marL="0" marR="0" lvl="0" indent="0" algn="l" rtl="0">
              <a:lnSpc>
                <a:spcPct val="100000"/>
              </a:lnSpc>
              <a:spcBef>
                <a:spcPts val="0"/>
              </a:spcBef>
              <a:buSzPct val="25000"/>
              <a:buNone/>
            </a:pPr>
            <a:r>
              <a:rPr lang="pt-BR" sz="4600" b="0" i="0" u="none" strike="noStrike" cap="none">
                <a:solidFill>
                  <a:srgbClr val="675E47"/>
                </a:solidFill>
                <a:latin typeface="Cambria"/>
                <a:ea typeface="Cambria"/>
                <a:cs typeface="Cambria"/>
                <a:sym typeface="Cambria"/>
              </a:rPr>
              <a:t>Carreira em SI</a:t>
            </a:r>
          </a:p>
        </p:txBody>
      </p:sp>
      <p:sp>
        <p:nvSpPr>
          <p:cNvPr id="289" name="Shape 289"/>
          <p:cNvSpPr txBox="1"/>
          <p:nvPr/>
        </p:nvSpPr>
        <p:spPr>
          <a:xfrm>
            <a:off x="290950" y="1627075"/>
            <a:ext cx="7860900" cy="1979400"/>
          </a:xfrm>
          <a:prstGeom prst="rect">
            <a:avLst/>
          </a:prstGeom>
          <a:noFill/>
          <a:ln>
            <a:noFill/>
          </a:ln>
        </p:spPr>
        <p:txBody>
          <a:bodyPr lIns="91425" tIns="45700" rIns="91425" bIns="45700" anchor="t" anchorCtr="0">
            <a:noAutofit/>
          </a:bodyPr>
          <a:lstStyle/>
          <a:p>
            <a:pPr marL="457200" marR="0" lvl="0" indent="-368300" algn="l" rtl="0">
              <a:spcBef>
                <a:spcPts val="0"/>
              </a:spcBef>
              <a:buClr>
                <a:srgbClr val="2F2B20"/>
              </a:buClr>
              <a:buSzPct val="100000"/>
              <a:buFont typeface="Calibri"/>
              <a:buChar char="●"/>
            </a:pPr>
            <a:r>
              <a:rPr lang="pt-BR" sz="2200">
                <a:solidFill>
                  <a:srgbClr val="2F2B20"/>
                </a:solidFill>
                <a:latin typeface="Calibri"/>
                <a:ea typeface="Calibri"/>
                <a:cs typeface="Calibri"/>
                <a:sym typeface="Calibri"/>
              </a:rPr>
              <a:t>Sites das vagas citadas anteriormente</a:t>
            </a:r>
          </a:p>
          <a:p>
            <a:pPr marL="914400" marR="0" lvl="1" indent="-368300" algn="l" rtl="0">
              <a:spcBef>
                <a:spcPts val="0"/>
              </a:spcBef>
              <a:buClr>
                <a:srgbClr val="2F2B20"/>
              </a:buClr>
              <a:buSzPct val="100000"/>
              <a:buFont typeface="Calibri"/>
              <a:buChar char="○"/>
            </a:pPr>
            <a:r>
              <a:rPr lang="pt-BR" sz="2200" u="sng">
                <a:solidFill>
                  <a:schemeClr val="hlink"/>
                </a:solidFill>
                <a:latin typeface="Calibri"/>
                <a:ea typeface="Calibri"/>
                <a:cs typeface="Calibri"/>
                <a:sym typeface="Calibri"/>
                <a:hlinkClick r:id="rId3"/>
              </a:rPr>
              <a:t>www.catho.com.br</a:t>
            </a:r>
          </a:p>
          <a:p>
            <a:pPr marL="914400" marR="0" lvl="1" indent="-368300" algn="l" rtl="0">
              <a:spcBef>
                <a:spcPts val="0"/>
              </a:spcBef>
              <a:buClr>
                <a:srgbClr val="2F2B20"/>
              </a:buClr>
              <a:buSzPct val="100000"/>
              <a:buFont typeface="Calibri"/>
              <a:buChar char="○"/>
            </a:pPr>
            <a:r>
              <a:rPr lang="pt-BR" sz="2200" u="sng">
                <a:solidFill>
                  <a:schemeClr val="hlink"/>
                </a:solidFill>
                <a:latin typeface="Calibri"/>
                <a:ea typeface="Calibri"/>
                <a:cs typeface="Calibri"/>
                <a:sym typeface="Calibri"/>
                <a:hlinkClick r:id="rId4"/>
              </a:rPr>
              <a:t>http://www.infojobs.com.br/</a:t>
            </a:r>
          </a:p>
          <a:p>
            <a:pPr marL="914400" marR="0" lvl="1" indent="-368300" algn="l" rtl="0">
              <a:spcBef>
                <a:spcPts val="0"/>
              </a:spcBef>
              <a:buClr>
                <a:srgbClr val="2F2B20"/>
              </a:buClr>
              <a:buSzPct val="100000"/>
              <a:buFont typeface="Calibri"/>
              <a:buChar char="○"/>
            </a:pPr>
            <a:r>
              <a:rPr lang="pt-BR" sz="2200" u="sng">
                <a:solidFill>
                  <a:schemeClr val="hlink"/>
                </a:solidFill>
                <a:latin typeface="Calibri"/>
                <a:ea typeface="Calibri"/>
                <a:cs typeface="Calibri"/>
                <a:sym typeface="Calibri"/>
                <a:hlinkClick r:id="rId5"/>
              </a:rPr>
              <a:t>http://www.apinfo.com/apinfo/</a:t>
            </a:r>
          </a:p>
          <a:p>
            <a:pPr marL="914400" marR="0" lvl="1" indent="-368300" algn="l" rtl="0">
              <a:spcBef>
                <a:spcPts val="0"/>
              </a:spcBef>
              <a:buClr>
                <a:srgbClr val="2F2B20"/>
              </a:buClr>
              <a:buSzPct val="100000"/>
              <a:buFont typeface="Calibri"/>
              <a:buChar char="○"/>
            </a:pPr>
            <a:r>
              <a:rPr lang="pt-BR" sz="2200" u="sng">
                <a:solidFill>
                  <a:schemeClr val="hlink"/>
                </a:solidFill>
                <a:latin typeface="Calibri"/>
                <a:ea typeface="Calibri"/>
                <a:cs typeface="Calibri"/>
                <a:sym typeface="Calibri"/>
                <a:hlinkClick r:id="rId6"/>
              </a:rPr>
              <a:t>https://www.linkedin.com/</a:t>
            </a:r>
          </a:p>
          <a:p>
            <a:pPr marL="914400" marR="0" lvl="1" indent="-368300" algn="l" rtl="0">
              <a:spcBef>
                <a:spcPts val="0"/>
              </a:spcBef>
              <a:buClr>
                <a:srgbClr val="2F2B20"/>
              </a:buClr>
              <a:buSzPct val="100000"/>
              <a:buFont typeface="Calibri"/>
              <a:buChar char="○"/>
            </a:pPr>
            <a:r>
              <a:rPr lang="pt-BR" sz="2200" u="sng">
                <a:solidFill>
                  <a:schemeClr val="hlink"/>
                </a:solidFill>
                <a:latin typeface="Calibri"/>
                <a:ea typeface="Calibri"/>
                <a:cs typeface="Calibri"/>
                <a:sym typeface="Calibri"/>
                <a:hlinkClick r:id="rId7"/>
              </a:rPr>
              <a:t>https://www.vagas.com.br</a:t>
            </a:r>
          </a:p>
          <a:p>
            <a:pPr marR="0" lvl="0" algn="l" rtl="0">
              <a:spcBef>
                <a:spcPts val="0"/>
              </a:spcBef>
              <a:buNone/>
            </a:pPr>
            <a:endParaRPr sz="2200">
              <a:solidFill>
                <a:srgbClr val="2F2B20"/>
              </a:solidFill>
              <a:latin typeface="Calibri"/>
              <a:ea typeface="Calibri"/>
              <a:cs typeface="Calibri"/>
              <a:sym typeface="Calibri"/>
            </a:endParaRPr>
          </a:p>
          <a:p>
            <a:pPr marR="0" lvl="0" algn="l" rtl="0">
              <a:spcBef>
                <a:spcPts val="0"/>
              </a:spcBef>
              <a:buNone/>
            </a:pPr>
            <a:endParaRPr sz="2200">
              <a:solidFill>
                <a:srgbClr val="2F2B20"/>
              </a:solidFill>
              <a:latin typeface="Calibri"/>
              <a:ea typeface="Calibri"/>
              <a:cs typeface="Calibri"/>
              <a:sym typeface="Calibri"/>
            </a:endParaRPr>
          </a:p>
          <a:p>
            <a:pPr marR="0" lvl="0" algn="l" rtl="0">
              <a:spcBef>
                <a:spcPts val="0"/>
              </a:spcBef>
              <a:buNone/>
            </a:pPr>
            <a:endParaRPr sz="2200">
              <a:solidFill>
                <a:srgbClr val="2F2B20"/>
              </a:solidFill>
              <a:latin typeface="Calibri"/>
              <a:ea typeface="Calibri"/>
              <a:cs typeface="Calibri"/>
              <a:sym typeface="Calibri"/>
            </a:endParaRPr>
          </a:p>
          <a:p>
            <a:pPr marR="0" lvl="0" algn="l" rtl="0">
              <a:spcBef>
                <a:spcPts val="0"/>
              </a:spcBef>
              <a:buNone/>
            </a:pPr>
            <a:endParaRPr sz="2200">
              <a:solidFill>
                <a:srgbClr val="2F2B20"/>
              </a:solidFill>
              <a:latin typeface="Calibri"/>
              <a:ea typeface="Calibri"/>
              <a:cs typeface="Calibri"/>
              <a:sym typeface="Calibri"/>
            </a:endParaRPr>
          </a:p>
          <a:p>
            <a:pPr marR="0" lvl="0" algn="l" rtl="0">
              <a:spcBef>
                <a:spcPts val="0"/>
              </a:spcBef>
              <a:buNone/>
            </a:pPr>
            <a:endParaRPr sz="2200">
              <a:solidFill>
                <a:srgbClr val="2F2B20"/>
              </a:solidFill>
              <a:latin typeface="Calibri"/>
              <a:ea typeface="Calibri"/>
              <a:cs typeface="Calibri"/>
              <a:sym typeface="Calibri"/>
            </a:endParaRPr>
          </a:p>
          <a:p>
            <a:pPr marL="457200" marR="0" lvl="0" indent="0" algn="l" rtl="0">
              <a:spcBef>
                <a:spcPts val="0"/>
              </a:spcBef>
              <a:buNone/>
            </a:pPr>
            <a:endParaRPr sz="2200">
              <a:solidFill>
                <a:srgbClr val="2F2B20"/>
              </a:solidFill>
              <a:latin typeface="Calibri"/>
              <a:ea typeface="Calibri"/>
              <a:cs typeface="Calibri"/>
              <a:sym typeface="Calibri"/>
            </a:endParaRPr>
          </a:p>
          <a:p>
            <a:pPr marL="457200" marR="0" lvl="0" indent="0" algn="l" rtl="0">
              <a:spcBef>
                <a:spcPts val="0"/>
              </a:spcBef>
              <a:buNone/>
            </a:pPr>
            <a:endParaRPr sz="2200">
              <a:solidFill>
                <a:srgbClr val="2F2B20"/>
              </a:solidFill>
              <a:latin typeface="Calibri"/>
              <a:ea typeface="Calibri"/>
              <a:cs typeface="Calibri"/>
              <a:sym typeface="Calibri"/>
            </a:endParaRPr>
          </a:p>
          <a:p>
            <a:pPr marR="0" lvl="0" algn="l" rtl="0">
              <a:spcBef>
                <a:spcPts val="0"/>
              </a:spcBef>
              <a:buNone/>
            </a:pPr>
            <a:endParaRPr sz="2200">
              <a:solidFill>
                <a:srgbClr val="2F2B20"/>
              </a:solidFill>
              <a:latin typeface="Calibri"/>
              <a:ea typeface="Calibri"/>
              <a:cs typeface="Calibri"/>
              <a:sym typeface="Calibri"/>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Shape 294"/>
          <p:cNvSpPr txBox="1"/>
          <p:nvPr/>
        </p:nvSpPr>
        <p:spPr>
          <a:xfrm>
            <a:off x="457200" y="274680"/>
            <a:ext cx="7619700" cy="1142700"/>
          </a:xfrm>
          <a:prstGeom prst="rect">
            <a:avLst/>
          </a:prstGeom>
          <a:noFill/>
          <a:ln>
            <a:noFill/>
          </a:ln>
        </p:spPr>
        <p:txBody>
          <a:bodyPr lIns="91425" tIns="45700" rIns="91425" bIns="45700" anchor="ctr" anchorCtr="0">
            <a:noAutofit/>
          </a:bodyPr>
          <a:lstStyle/>
          <a:p>
            <a:pPr marL="0" marR="0" lvl="0" indent="0" algn="l" rtl="0">
              <a:lnSpc>
                <a:spcPct val="100000"/>
              </a:lnSpc>
              <a:spcBef>
                <a:spcPts val="0"/>
              </a:spcBef>
              <a:buSzPct val="25000"/>
              <a:buNone/>
            </a:pPr>
            <a:r>
              <a:rPr lang="pt-BR" sz="4600" b="0" i="0" u="none" strike="noStrike" cap="none">
                <a:solidFill>
                  <a:srgbClr val="675E47"/>
                </a:solidFill>
                <a:latin typeface="Cambria"/>
                <a:ea typeface="Cambria"/>
                <a:cs typeface="Cambria"/>
                <a:sym typeface="Cambria"/>
              </a:rPr>
              <a:t>Carreira em SI</a:t>
            </a:r>
          </a:p>
        </p:txBody>
      </p:sp>
      <p:sp>
        <p:nvSpPr>
          <p:cNvPr id="295" name="Shape 295"/>
          <p:cNvSpPr txBox="1"/>
          <p:nvPr/>
        </p:nvSpPr>
        <p:spPr>
          <a:xfrm>
            <a:off x="290950" y="1627075"/>
            <a:ext cx="7860900" cy="1979400"/>
          </a:xfrm>
          <a:prstGeom prst="rect">
            <a:avLst/>
          </a:prstGeom>
          <a:noFill/>
          <a:ln>
            <a:noFill/>
          </a:ln>
        </p:spPr>
        <p:txBody>
          <a:bodyPr lIns="91425" tIns="45700" rIns="91425" bIns="45700" anchor="t" anchorCtr="0">
            <a:noAutofit/>
          </a:bodyPr>
          <a:lstStyle/>
          <a:p>
            <a:pPr marL="457200" marR="0" lvl="0" indent="-368300" algn="l" rtl="0">
              <a:spcBef>
                <a:spcPts val="0"/>
              </a:spcBef>
              <a:buClr>
                <a:srgbClr val="2F2B20"/>
              </a:buClr>
              <a:buSzPct val="100000"/>
              <a:buFont typeface="Calibri"/>
              <a:buChar char="●"/>
            </a:pPr>
            <a:r>
              <a:rPr lang="pt-BR" sz="2200">
                <a:solidFill>
                  <a:srgbClr val="2F2B20"/>
                </a:solidFill>
                <a:latin typeface="Calibri"/>
                <a:ea typeface="Calibri"/>
                <a:cs typeface="Calibri"/>
                <a:sym typeface="Calibri"/>
              </a:rPr>
              <a:t>Vagas de trabalho em SI internacional</a:t>
            </a:r>
          </a:p>
          <a:p>
            <a:pPr marL="457200" marR="0" lvl="0" indent="0" algn="l" rtl="0">
              <a:spcBef>
                <a:spcPts val="0"/>
              </a:spcBef>
              <a:buNone/>
            </a:pPr>
            <a:endParaRPr sz="2200">
              <a:solidFill>
                <a:srgbClr val="2F2B20"/>
              </a:solidFill>
              <a:latin typeface="Calibri"/>
              <a:ea typeface="Calibri"/>
              <a:cs typeface="Calibri"/>
              <a:sym typeface="Calibri"/>
            </a:endParaRPr>
          </a:p>
          <a:p>
            <a:pPr marL="457200" marR="0" lvl="0" indent="0" algn="l" rtl="0">
              <a:spcBef>
                <a:spcPts val="0"/>
              </a:spcBef>
              <a:buNone/>
            </a:pPr>
            <a:endParaRPr sz="2200">
              <a:solidFill>
                <a:srgbClr val="2F2B20"/>
              </a:solidFill>
              <a:latin typeface="Calibri"/>
              <a:ea typeface="Calibri"/>
              <a:cs typeface="Calibri"/>
              <a:sym typeface="Calibri"/>
            </a:endParaRPr>
          </a:p>
          <a:p>
            <a:pPr marR="0" lvl="0" algn="l" rtl="0">
              <a:spcBef>
                <a:spcPts val="0"/>
              </a:spcBef>
              <a:buNone/>
            </a:pPr>
            <a:endParaRPr sz="2200">
              <a:solidFill>
                <a:srgbClr val="2F2B20"/>
              </a:solidFill>
              <a:latin typeface="Calibri"/>
              <a:ea typeface="Calibri"/>
              <a:cs typeface="Calibri"/>
              <a:sym typeface="Calibri"/>
            </a:endParaRPr>
          </a:p>
          <a:p>
            <a:pPr marL="457200" marR="0" lvl="0" indent="0" algn="l" rtl="0">
              <a:spcBef>
                <a:spcPts val="0"/>
              </a:spcBef>
              <a:buNone/>
            </a:pPr>
            <a:endParaRPr sz="2200">
              <a:solidFill>
                <a:srgbClr val="2F2B20"/>
              </a:solidFill>
              <a:latin typeface="Calibri"/>
              <a:ea typeface="Calibri"/>
              <a:cs typeface="Calibri"/>
              <a:sym typeface="Calibri"/>
            </a:endParaRPr>
          </a:p>
          <a:p>
            <a:pPr marL="457200" marR="0" lvl="0" indent="0" algn="l" rtl="0">
              <a:spcBef>
                <a:spcPts val="0"/>
              </a:spcBef>
              <a:buNone/>
            </a:pPr>
            <a:endParaRPr sz="2200">
              <a:solidFill>
                <a:srgbClr val="2F2B20"/>
              </a:solidFill>
              <a:latin typeface="Calibri"/>
              <a:ea typeface="Calibri"/>
              <a:cs typeface="Calibri"/>
              <a:sym typeface="Calibri"/>
            </a:endParaRPr>
          </a:p>
          <a:p>
            <a:pPr marR="0" lvl="0" algn="l" rtl="0">
              <a:spcBef>
                <a:spcPts val="0"/>
              </a:spcBef>
              <a:buNone/>
            </a:pPr>
            <a:endParaRPr sz="2200">
              <a:solidFill>
                <a:srgbClr val="2F2B20"/>
              </a:solidFill>
              <a:latin typeface="Calibri"/>
              <a:ea typeface="Calibri"/>
              <a:cs typeface="Calibri"/>
              <a:sym typeface="Calibri"/>
            </a:endParaRPr>
          </a:p>
        </p:txBody>
      </p:sp>
      <p:pic>
        <p:nvPicPr>
          <p:cNvPr id="296" name="Shape 296" descr="ir.png"/>
          <p:cNvPicPr preferRelativeResize="0"/>
          <p:nvPr/>
        </p:nvPicPr>
        <p:blipFill>
          <a:blip r:embed="rId3">
            <a:alphaModFix/>
          </a:blip>
          <a:stretch>
            <a:fillRect/>
          </a:stretch>
        </p:blipFill>
        <p:spPr>
          <a:xfrm>
            <a:off x="125075" y="2076525"/>
            <a:ext cx="7860899" cy="45015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Shape 301"/>
          <p:cNvSpPr txBox="1"/>
          <p:nvPr/>
        </p:nvSpPr>
        <p:spPr>
          <a:xfrm>
            <a:off x="457200" y="274680"/>
            <a:ext cx="7619700" cy="1142700"/>
          </a:xfrm>
          <a:prstGeom prst="rect">
            <a:avLst/>
          </a:prstGeom>
          <a:noFill/>
          <a:ln>
            <a:noFill/>
          </a:ln>
        </p:spPr>
        <p:txBody>
          <a:bodyPr lIns="91425" tIns="45700" rIns="91425" bIns="45700" anchor="ctr" anchorCtr="0">
            <a:noAutofit/>
          </a:bodyPr>
          <a:lstStyle/>
          <a:p>
            <a:pPr marL="0" marR="0" lvl="0" indent="0" algn="l" rtl="0">
              <a:lnSpc>
                <a:spcPct val="100000"/>
              </a:lnSpc>
              <a:spcBef>
                <a:spcPts val="0"/>
              </a:spcBef>
              <a:buSzPct val="25000"/>
              <a:buNone/>
            </a:pPr>
            <a:r>
              <a:rPr lang="pt-BR" sz="4600" b="0" i="0" u="none" strike="noStrike" cap="none">
                <a:solidFill>
                  <a:srgbClr val="675E47"/>
                </a:solidFill>
                <a:latin typeface="Cambria"/>
                <a:ea typeface="Cambria"/>
                <a:cs typeface="Cambria"/>
                <a:sym typeface="Cambria"/>
              </a:rPr>
              <a:t>Carreira em SI</a:t>
            </a:r>
          </a:p>
        </p:txBody>
      </p:sp>
      <p:sp>
        <p:nvSpPr>
          <p:cNvPr id="302" name="Shape 302"/>
          <p:cNvSpPr txBox="1"/>
          <p:nvPr/>
        </p:nvSpPr>
        <p:spPr>
          <a:xfrm>
            <a:off x="290950" y="1627075"/>
            <a:ext cx="7860900" cy="1979400"/>
          </a:xfrm>
          <a:prstGeom prst="rect">
            <a:avLst/>
          </a:prstGeom>
          <a:noFill/>
          <a:ln>
            <a:noFill/>
          </a:ln>
        </p:spPr>
        <p:txBody>
          <a:bodyPr lIns="91425" tIns="45700" rIns="91425" bIns="45700" anchor="t" anchorCtr="0">
            <a:noAutofit/>
          </a:bodyPr>
          <a:lstStyle/>
          <a:p>
            <a:pPr marL="457200" marR="0" lvl="0" indent="-330200" algn="l" rtl="0">
              <a:spcBef>
                <a:spcPts val="0"/>
              </a:spcBef>
              <a:buSzPct val="100000"/>
              <a:buFont typeface="Calibri"/>
              <a:buChar char="●"/>
            </a:pPr>
            <a:r>
              <a:rPr lang="pt-BR" sz="1600">
                <a:latin typeface="Calibri"/>
                <a:ea typeface="Calibri"/>
                <a:cs typeface="Calibri"/>
                <a:sym typeface="Calibri"/>
              </a:rPr>
              <a:t>9 das 10 melhores empresas de Informação, Comunicação e Tecnologia, a Irlanda está crescendo cada vez mais nesse mercado. Em suas terras, multinacionais como Google, Facebook, LinkedIn, Apple, IBM, Twitter e tantas outras estão instaladas.</a:t>
            </a:r>
          </a:p>
          <a:p>
            <a:pPr marR="0" lvl="0" algn="l" rtl="0">
              <a:spcBef>
                <a:spcPts val="0"/>
              </a:spcBef>
              <a:buNone/>
            </a:pPr>
            <a:endParaRPr>
              <a:latin typeface="Calibri"/>
              <a:ea typeface="Calibri"/>
              <a:cs typeface="Calibri"/>
              <a:sym typeface="Calibri"/>
            </a:endParaRPr>
          </a:p>
          <a:p>
            <a:pPr marL="457200" marR="0" lvl="0" indent="-330200" algn="l" rtl="0">
              <a:spcBef>
                <a:spcPts val="0"/>
              </a:spcBef>
              <a:buSzPct val="100000"/>
              <a:buFont typeface="Calibri"/>
              <a:buChar char="●"/>
            </a:pPr>
            <a:r>
              <a:rPr lang="pt-BR" sz="1600">
                <a:latin typeface="Calibri"/>
                <a:ea typeface="Calibri"/>
                <a:cs typeface="Calibri"/>
                <a:sym typeface="Calibri"/>
              </a:rPr>
              <a:t>A média salarial dos profissionais muda bastante conforme o tempo de experiência e a função desempenhada.</a:t>
            </a:r>
          </a:p>
          <a:p>
            <a:pPr marL="457200" marR="0" lvl="0" indent="0" algn="l" rtl="0">
              <a:spcBef>
                <a:spcPts val="0"/>
              </a:spcBef>
              <a:buNone/>
            </a:pPr>
            <a:endParaRPr sz="2200">
              <a:solidFill>
                <a:srgbClr val="2F2B20"/>
              </a:solidFill>
              <a:latin typeface="Calibri"/>
              <a:ea typeface="Calibri"/>
              <a:cs typeface="Calibri"/>
              <a:sym typeface="Calibri"/>
            </a:endParaRPr>
          </a:p>
          <a:p>
            <a:pPr marL="457200" marR="0" lvl="0" indent="0" algn="l" rtl="0">
              <a:spcBef>
                <a:spcPts val="0"/>
              </a:spcBef>
              <a:buNone/>
            </a:pPr>
            <a:endParaRPr sz="2200">
              <a:solidFill>
                <a:srgbClr val="2F2B20"/>
              </a:solidFill>
              <a:latin typeface="Calibri"/>
              <a:ea typeface="Calibri"/>
              <a:cs typeface="Calibri"/>
              <a:sym typeface="Calibri"/>
            </a:endParaRPr>
          </a:p>
          <a:p>
            <a:pPr marL="457200" marR="0" lvl="0" indent="0" algn="l" rtl="0">
              <a:spcBef>
                <a:spcPts val="0"/>
              </a:spcBef>
              <a:buNone/>
            </a:pPr>
            <a:endParaRPr sz="2200">
              <a:solidFill>
                <a:srgbClr val="2F2B20"/>
              </a:solidFill>
              <a:latin typeface="Calibri"/>
              <a:ea typeface="Calibri"/>
              <a:cs typeface="Calibri"/>
              <a:sym typeface="Calibri"/>
            </a:endParaRPr>
          </a:p>
          <a:p>
            <a:pPr marR="0" lvl="0" algn="l" rtl="0">
              <a:spcBef>
                <a:spcPts val="0"/>
              </a:spcBef>
              <a:buNone/>
            </a:pPr>
            <a:endParaRPr sz="2200">
              <a:solidFill>
                <a:srgbClr val="2F2B20"/>
              </a:solidFill>
              <a:latin typeface="Calibri"/>
              <a:ea typeface="Calibri"/>
              <a:cs typeface="Calibri"/>
              <a:sym typeface="Calibri"/>
            </a:endParaRPr>
          </a:p>
          <a:p>
            <a:pPr marL="457200" marR="0" lvl="0" indent="0" algn="l" rtl="0">
              <a:spcBef>
                <a:spcPts val="0"/>
              </a:spcBef>
              <a:buNone/>
            </a:pPr>
            <a:endParaRPr sz="2200">
              <a:solidFill>
                <a:srgbClr val="2F2B20"/>
              </a:solidFill>
              <a:latin typeface="Calibri"/>
              <a:ea typeface="Calibri"/>
              <a:cs typeface="Calibri"/>
              <a:sym typeface="Calibri"/>
            </a:endParaRPr>
          </a:p>
          <a:p>
            <a:pPr marL="457200" marR="0" lvl="0" indent="0" algn="l" rtl="0">
              <a:spcBef>
                <a:spcPts val="0"/>
              </a:spcBef>
              <a:buNone/>
            </a:pPr>
            <a:endParaRPr sz="2200">
              <a:solidFill>
                <a:srgbClr val="2F2B20"/>
              </a:solidFill>
              <a:latin typeface="Calibri"/>
              <a:ea typeface="Calibri"/>
              <a:cs typeface="Calibri"/>
              <a:sym typeface="Calibri"/>
            </a:endParaRPr>
          </a:p>
          <a:p>
            <a:pPr marR="0" lvl="0" algn="l" rtl="0">
              <a:spcBef>
                <a:spcPts val="0"/>
              </a:spcBef>
              <a:buNone/>
            </a:pPr>
            <a:endParaRPr sz="2200">
              <a:solidFill>
                <a:srgbClr val="2F2B20"/>
              </a:solidFill>
              <a:latin typeface="Calibri"/>
              <a:ea typeface="Calibri"/>
              <a:cs typeface="Calibri"/>
              <a:sym typeface="Calibri"/>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Shape 307"/>
          <p:cNvSpPr txBox="1"/>
          <p:nvPr/>
        </p:nvSpPr>
        <p:spPr>
          <a:xfrm>
            <a:off x="457200" y="274680"/>
            <a:ext cx="7619700" cy="1142700"/>
          </a:xfrm>
          <a:prstGeom prst="rect">
            <a:avLst/>
          </a:prstGeom>
          <a:noFill/>
          <a:ln>
            <a:noFill/>
          </a:ln>
        </p:spPr>
        <p:txBody>
          <a:bodyPr lIns="91425" tIns="45700" rIns="91425" bIns="45700" anchor="ctr" anchorCtr="0">
            <a:noAutofit/>
          </a:bodyPr>
          <a:lstStyle/>
          <a:p>
            <a:pPr marL="0" marR="0" lvl="0" indent="0" algn="l" rtl="0">
              <a:lnSpc>
                <a:spcPct val="100000"/>
              </a:lnSpc>
              <a:spcBef>
                <a:spcPts val="0"/>
              </a:spcBef>
              <a:buSzPct val="25000"/>
              <a:buNone/>
            </a:pPr>
            <a:r>
              <a:rPr lang="pt-BR" sz="4600" b="0" i="0" u="none" strike="noStrike" cap="none">
                <a:solidFill>
                  <a:srgbClr val="675E47"/>
                </a:solidFill>
                <a:latin typeface="Cambria"/>
                <a:ea typeface="Cambria"/>
                <a:cs typeface="Cambria"/>
                <a:sym typeface="Cambria"/>
              </a:rPr>
              <a:t>Carreira em SI</a:t>
            </a:r>
          </a:p>
        </p:txBody>
      </p:sp>
      <p:sp>
        <p:nvSpPr>
          <p:cNvPr id="308" name="Shape 308"/>
          <p:cNvSpPr txBox="1"/>
          <p:nvPr/>
        </p:nvSpPr>
        <p:spPr>
          <a:xfrm>
            <a:off x="290950" y="1627075"/>
            <a:ext cx="7860900" cy="1979400"/>
          </a:xfrm>
          <a:prstGeom prst="rect">
            <a:avLst/>
          </a:prstGeom>
          <a:noFill/>
          <a:ln>
            <a:noFill/>
          </a:ln>
        </p:spPr>
        <p:txBody>
          <a:bodyPr lIns="91425" tIns="45700" rIns="91425" bIns="45700" anchor="t" anchorCtr="0">
            <a:noAutofit/>
          </a:bodyPr>
          <a:lstStyle/>
          <a:p>
            <a:pPr marR="0" lvl="0" algn="l" rtl="0">
              <a:spcBef>
                <a:spcPts val="0"/>
              </a:spcBef>
              <a:buNone/>
            </a:pPr>
            <a:endParaRPr>
              <a:latin typeface="Calibri"/>
              <a:ea typeface="Calibri"/>
              <a:cs typeface="Calibri"/>
              <a:sym typeface="Calibri"/>
            </a:endParaRPr>
          </a:p>
          <a:p>
            <a:pPr marL="457200" marR="0" lvl="0" indent="0" algn="l" rtl="0">
              <a:spcBef>
                <a:spcPts val="0"/>
              </a:spcBef>
              <a:buNone/>
            </a:pPr>
            <a:endParaRPr sz="2200">
              <a:solidFill>
                <a:srgbClr val="2F2B20"/>
              </a:solidFill>
              <a:latin typeface="Calibri"/>
              <a:ea typeface="Calibri"/>
              <a:cs typeface="Calibri"/>
              <a:sym typeface="Calibri"/>
            </a:endParaRPr>
          </a:p>
          <a:p>
            <a:pPr marL="457200" marR="0" lvl="0" indent="0" algn="l" rtl="0">
              <a:spcBef>
                <a:spcPts val="0"/>
              </a:spcBef>
              <a:buNone/>
            </a:pPr>
            <a:endParaRPr sz="2200">
              <a:solidFill>
                <a:srgbClr val="2F2B20"/>
              </a:solidFill>
              <a:latin typeface="Calibri"/>
              <a:ea typeface="Calibri"/>
              <a:cs typeface="Calibri"/>
              <a:sym typeface="Calibri"/>
            </a:endParaRPr>
          </a:p>
          <a:p>
            <a:pPr marL="457200" marR="0" lvl="0" indent="0" algn="l" rtl="0">
              <a:spcBef>
                <a:spcPts val="0"/>
              </a:spcBef>
              <a:buNone/>
            </a:pPr>
            <a:endParaRPr sz="2200">
              <a:solidFill>
                <a:srgbClr val="2F2B20"/>
              </a:solidFill>
              <a:latin typeface="Calibri"/>
              <a:ea typeface="Calibri"/>
              <a:cs typeface="Calibri"/>
              <a:sym typeface="Calibri"/>
            </a:endParaRPr>
          </a:p>
          <a:p>
            <a:pPr marR="0" lvl="0" algn="l" rtl="0">
              <a:spcBef>
                <a:spcPts val="0"/>
              </a:spcBef>
              <a:buNone/>
            </a:pPr>
            <a:endParaRPr sz="2200">
              <a:solidFill>
                <a:srgbClr val="2F2B20"/>
              </a:solidFill>
              <a:latin typeface="Calibri"/>
              <a:ea typeface="Calibri"/>
              <a:cs typeface="Calibri"/>
              <a:sym typeface="Calibri"/>
            </a:endParaRPr>
          </a:p>
          <a:p>
            <a:pPr marL="457200" marR="0" lvl="0" indent="0" algn="l" rtl="0">
              <a:spcBef>
                <a:spcPts val="0"/>
              </a:spcBef>
              <a:buNone/>
            </a:pPr>
            <a:endParaRPr sz="2200">
              <a:solidFill>
                <a:srgbClr val="2F2B20"/>
              </a:solidFill>
              <a:latin typeface="Calibri"/>
              <a:ea typeface="Calibri"/>
              <a:cs typeface="Calibri"/>
              <a:sym typeface="Calibri"/>
            </a:endParaRPr>
          </a:p>
          <a:p>
            <a:pPr marL="457200" marR="0" lvl="0" indent="0" algn="l" rtl="0">
              <a:spcBef>
                <a:spcPts val="0"/>
              </a:spcBef>
              <a:buNone/>
            </a:pPr>
            <a:endParaRPr sz="2200">
              <a:solidFill>
                <a:srgbClr val="2F2B20"/>
              </a:solidFill>
              <a:latin typeface="Calibri"/>
              <a:ea typeface="Calibri"/>
              <a:cs typeface="Calibri"/>
              <a:sym typeface="Calibri"/>
            </a:endParaRPr>
          </a:p>
          <a:p>
            <a:pPr marR="0" lvl="0" algn="l" rtl="0">
              <a:spcBef>
                <a:spcPts val="0"/>
              </a:spcBef>
              <a:buNone/>
            </a:pPr>
            <a:endParaRPr sz="2200">
              <a:solidFill>
                <a:srgbClr val="2F2B20"/>
              </a:solidFill>
              <a:latin typeface="Calibri"/>
              <a:ea typeface="Calibri"/>
              <a:cs typeface="Calibri"/>
              <a:sym typeface="Calibri"/>
            </a:endParaRPr>
          </a:p>
        </p:txBody>
      </p:sp>
      <p:pic>
        <p:nvPicPr>
          <p:cNvPr id="309" name="Shape 309" descr="PPP.png"/>
          <p:cNvPicPr preferRelativeResize="0"/>
          <p:nvPr/>
        </p:nvPicPr>
        <p:blipFill>
          <a:blip r:embed="rId3">
            <a:alphaModFix/>
          </a:blip>
          <a:stretch>
            <a:fillRect/>
          </a:stretch>
        </p:blipFill>
        <p:spPr>
          <a:xfrm>
            <a:off x="717075" y="1693999"/>
            <a:ext cx="6769349" cy="4401374"/>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Shape 314"/>
          <p:cNvSpPr txBox="1"/>
          <p:nvPr/>
        </p:nvSpPr>
        <p:spPr>
          <a:xfrm>
            <a:off x="457200" y="274680"/>
            <a:ext cx="7619700" cy="1142700"/>
          </a:xfrm>
          <a:prstGeom prst="rect">
            <a:avLst/>
          </a:prstGeom>
          <a:noFill/>
          <a:ln>
            <a:noFill/>
          </a:ln>
        </p:spPr>
        <p:txBody>
          <a:bodyPr lIns="91425" tIns="45700" rIns="91425" bIns="45700" anchor="ctr" anchorCtr="0">
            <a:noAutofit/>
          </a:bodyPr>
          <a:lstStyle/>
          <a:p>
            <a:pPr marL="0" marR="0" lvl="0" indent="0" algn="l" rtl="0">
              <a:lnSpc>
                <a:spcPct val="100000"/>
              </a:lnSpc>
              <a:spcBef>
                <a:spcPts val="0"/>
              </a:spcBef>
              <a:buSzPct val="25000"/>
              <a:buNone/>
            </a:pPr>
            <a:r>
              <a:rPr lang="pt-BR" sz="4600" b="0" i="0" u="none" strike="noStrike" cap="none">
                <a:solidFill>
                  <a:srgbClr val="675E47"/>
                </a:solidFill>
                <a:latin typeface="Cambria"/>
                <a:ea typeface="Cambria"/>
                <a:cs typeface="Cambria"/>
                <a:sym typeface="Cambria"/>
              </a:rPr>
              <a:t>Carreira em SI</a:t>
            </a:r>
          </a:p>
        </p:txBody>
      </p:sp>
      <p:sp>
        <p:nvSpPr>
          <p:cNvPr id="315" name="Shape 315"/>
          <p:cNvSpPr txBox="1"/>
          <p:nvPr/>
        </p:nvSpPr>
        <p:spPr>
          <a:xfrm>
            <a:off x="290950" y="1627075"/>
            <a:ext cx="7860900" cy="3892200"/>
          </a:xfrm>
          <a:prstGeom prst="rect">
            <a:avLst/>
          </a:prstGeom>
          <a:noFill/>
          <a:ln>
            <a:noFill/>
          </a:ln>
        </p:spPr>
        <p:txBody>
          <a:bodyPr lIns="91425" tIns="45700" rIns="91425" bIns="45700" anchor="t" anchorCtr="0">
            <a:noAutofit/>
          </a:bodyPr>
          <a:lstStyle/>
          <a:p>
            <a:pPr marL="457200" lvl="0" indent="-228600" algn="just" rtl="0">
              <a:lnSpc>
                <a:spcPct val="126923"/>
              </a:lnSpc>
              <a:spcBef>
                <a:spcPts val="0"/>
              </a:spcBef>
              <a:spcAft>
                <a:spcPts val="1500"/>
              </a:spcAft>
              <a:buClr>
                <a:srgbClr val="333333"/>
              </a:buClr>
              <a:buFont typeface="Calibri"/>
              <a:buChar char="●"/>
            </a:pPr>
            <a:r>
              <a:rPr lang="pt-BR">
                <a:solidFill>
                  <a:srgbClr val="333333"/>
                </a:solidFill>
                <a:highlight>
                  <a:srgbClr val="FFFFFF"/>
                </a:highlight>
                <a:latin typeface="Calibri"/>
                <a:ea typeface="Calibri"/>
                <a:cs typeface="Calibri"/>
                <a:sym typeface="Calibri"/>
              </a:rPr>
              <a:t>A agência de desenvolvimento Québec International (QI) procura profissionais de TI latino-americanos interessados em trabalhar no Canadá. O órgão de fomento realiza uma “Missão de Recrutamento Virtual”, na América latina, com foco especial nos países: Brasil, Colômbia e México.</a:t>
            </a:r>
          </a:p>
          <a:p>
            <a:pPr marL="457200" lvl="0" indent="-228600" algn="just" rtl="0">
              <a:lnSpc>
                <a:spcPct val="126923"/>
              </a:lnSpc>
              <a:spcBef>
                <a:spcPts val="0"/>
              </a:spcBef>
              <a:spcAft>
                <a:spcPts val="1500"/>
              </a:spcAft>
              <a:buClr>
                <a:srgbClr val="333333"/>
              </a:buClr>
              <a:buFont typeface="Calibri"/>
              <a:buChar char="●"/>
            </a:pPr>
            <a:r>
              <a:rPr lang="pt-BR">
                <a:solidFill>
                  <a:srgbClr val="333333"/>
                </a:solidFill>
                <a:highlight>
                  <a:srgbClr val="FFFFFF"/>
                </a:highlight>
                <a:latin typeface="Calibri"/>
                <a:ea typeface="Calibri"/>
                <a:cs typeface="Calibri"/>
                <a:sym typeface="Calibri"/>
              </a:rPr>
              <a:t>O objetivo é selecionar trabalhadores qualificados para ocuparem cargos disponíveis em empresas da região, além de oferecer a possibilidade de vivência em uma localidade dinâmica e com uma das taxas de desemprego mais baixas do país.</a:t>
            </a:r>
          </a:p>
          <a:p>
            <a:pPr marL="457200" lvl="0" indent="-228600" algn="just" rtl="0">
              <a:lnSpc>
                <a:spcPct val="126923"/>
              </a:lnSpc>
              <a:spcBef>
                <a:spcPts val="0"/>
              </a:spcBef>
              <a:spcAft>
                <a:spcPts val="1500"/>
              </a:spcAft>
              <a:buChar char="●"/>
            </a:pPr>
            <a:r>
              <a:rPr lang="pt-BR">
                <a:solidFill>
                  <a:srgbClr val="333333"/>
                </a:solidFill>
                <a:highlight>
                  <a:srgbClr val="FFFFFF"/>
                </a:highlight>
                <a:latin typeface="Calibri"/>
                <a:ea typeface="Calibri"/>
                <a:cs typeface="Calibri"/>
                <a:sym typeface="Calibri"/>
              </a:rPr>
              <a:t>O perfil das </a:t>
            </a:r>
            <a:r>
              <a:rPr lang="pt-BR" b="1">
                <a:solidFill>
                  <a:schemeClr val="hlink"/>
                </a:solidFill>
                <a:highlight>
                  <a:srgbClr val="FFFFFF"/>
                </a:highlight>
                <a:latin typeface="Calibri"/>
                <a:ea typeface="Calibri"/>
                <a:cs typeface="Calibri"/>
                <a:sym typeface="Calibri"/>
                <a:hlinkClick r:id="rId3"/>
              </a:rPr>
              <a:t>vagas publicadas no site</a:t>
            </a:r>
            <a:r>
              <a:rPr lang="pt-BR">
                <a:solidFill>
                  <a:srgbClr val="333333"/>
                </a:solidFill>
                <a:highlight>
                  <a:srgbClr val="FFFFFF"/>
                </a:highlight>
                <a:latin typeface="Calibri"/>
                <a:ea typeface="Calibri"/>
                <a:cs typeface="Calibri"/>
                <a:sym typeface="Calibri"/>
              </a:rPr>
              <a:t> é bastante amplo. Há, por exemplo, oportunidades para desenvolvedores .Net (com salário anual na casa de 60 mil dólares canadenses); consultores SAP (com rendimentos anuais entre 90 mil e 120 dólares canadenses); programadores web (com rendimentos da ordem de 55 mil/ano) e programador Java (vencimentos/ano entre 70 mil e 95 mil).</a:t>
            </a:r>
          </a:p>
          <a:p>
            <a:pPr marR="0" lvl="0" algn="l" rtl="0">
              <a:spcBef>
                <a:spcPts val="0"/>
              </a:spcBef>
              <a:buNone/>
            </a:pPr>
            <a:endParaRPr>
              <a:latin typeface="Calibri"/>
              <a:ea typeface="Calibri"/>
              <a:cs typeface="Calibri"/>
              <a:sym typeface="Calibri"/>
            </a:endParaRPr>
          </a:p>
          <a:p>
            <a:pPr marL="457200" marR="0" lvl="0" indent="0" algn="l" rtl="0">
              <a:spcBef>
                <a:spcPts val="0"/>
              </a:spcBef>
              <a:buNone/>
            </a:pPr>
            <a:endParaRPr sz="2200">
              <a:solidFill>
                <a:srgbClr val="2F2B20"/>
              </a:solidFill>
              <a:latin typeface="Calibri"/>
              <a:ea typeface="Calibri"/>
              <a:cs typeface="Calibri"/>
              <a:sym typeface="Calibri"/>
            </a:endParaRPr>
          </a:p>
          <a:p>
            <a:pPr marL="457200" marR="0" lvl="0" indent="0" algn="l" rtl="0">
              <a:spcBef>
                <a:spcPts val="0"/>
              </a:spcBef>
              <a:buNone/>
            </a:pPr>
            <a:endParaRPr sz="2200">
              <a:solidFill>
                <a:srgbClr val="2F2B20"/>
              </a:solidFill>
              <a:latin typeface="Calibri"/>
              <a:ea typeface="Calibri"/>
              <a:cs typeface="Calibri"/>
              <a:sym typeface="Calibri"/>
            </a:endParaRPr>
          </a:p>
          <a:p>
            <a:pPr marL="457200" marR="0" lvl="0" indent="0" algn="l" rtl="0">
              <a:spcBef>
                <a:spcPts val="0"/>
              </a:spcBef>
              <a:buNone/>
            </a:pPr>
            <a:endParaRPr sz="2200">
              <a:solidFill>
                <a:srgbClr val="2F2B20"/>
              </a:solidFill>
              <a:latin typeface="Calibri"/>
              <a:ea typeface="Calibri"/>
              <a:cs typeface="Calibri"/>
              <a:sym typeface="Calibri"/>
            </a:endParaRPr>
          </a:p>
          <a:p>
            <a:pPr marR="0" lvl="0" algn="l" rtl="0">
              <a:spcBef>
                <a:spcPts val="0"/>
              </a:spcBef>
              <a:buNone/>
            </a:pPr>
            <a:endParaRPr sz="2200">
              <a:solidFill>
                <a:srgbClr val="2F2B20"/>
              </a:solidFill>
              <a:latin typeface="Calibri"/>
              <a:ea typeface="Calibri"/>
              <a:cs typeface="Calibri"/>
              <a:sym typeface="Calibri"/>
            </a:endParaRPr>
          </a:p>
          <a:p>
            <a:pPr marL="457200" marR="0" lvl="0" indent="0" algn="l" rtl="0">
              <a:spcBef>
                <a:spcPts val="0"/>
              </a:spcBef>
              <a:buNone/>
            </a:pPr>
            <a:endParaRPr sz="2200">
              <a:solidFill>
                <a:srgbClr val="2F2B20"/>
              </a:solidFill>
              <a:latin typeface="Calibri"/>
              <a:ea typeface="Calibri"/>
              <a:cs typeface="Calibri"/>
              <a:sym typeface="Calibri"/>
            </a:endParaRPr>
          </a:p>
          <a:p>
            <a:pPr marL="457200" marR="0" lvl="0" indent="0" algn="l" rtl="0">
              <a:spcBef>
                <a:spcPts val="0"/>
              </a:spcBef>
              <a:buNone/>
            </a:pPr>
            <a:endParaRPr sz="2200">
              <a:solidFill>
                <a:srgbClr val="2F2B20"/>
              </a:solidFill>
              <a:latin typeface="Calibri"/>
              <a:ea typeface="Calibri"/>
              <a:cs typeface="Calibri"/>
              <a:sym typeface="Calibri"/>
            </a:endParaRPr>
          </a:p>
          <a:p>
            <a:pPr marR="0" lvl="0" algn="l" rtl="0">
              <a:spcBef>
                <a:spcPts val="0"/>
              </a:spcBef>
              <a:buNone/>
            </a:pPr>
            <a:endParaRPr sz="2200">
              <a:solidFill>
                <a:srgbClr val="2F2B20"/>
              </a:solidFill>
              <a:latin typeface="Calibri"/>
              <a:ea typeface="Calibri"/>
              <a:cs typeface="Calibri"/>
              <a:sym typeface="Calibri"/>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Shape 320"/>
          <p:cNvSpPr txBox="1"/>
          <p:nvPr/>
        </p:nvSpPr>
        <p:spPr>
          <a:xfrm>
            <a:off x="457200" y="274680"/>
            <a:ext cx="7619700" cy="1142700"/>
          </a:xfrm>
          <a:prstGeom prst="rect">
            <a:avLst/>
          </a:prstGeom>
          <a:noFill/>
          <a:ln>
            <a:noFill/>
          </a:ln>
        </p:spPr>
        <p:txBody>
          <a:bodyPr lIns="91425" tIns="45700" rIns="91425" bIns="45700" anchor="ctr" anchorCtr="0">
            <a:noAutofit/>
          </a:bodyPr>
          <a:lstStyle/>
          <a:p>
            <a:pPr marL="0" marR="0" lvl="0" indent="0" algn="l" rtl="0">
              <a:lnSpc>
                <a:spcPct val="100000"/>
              </a:lnSpc>
              <a:spcBef>
                <a:spcPts val="0"/>
              </a:spcBef>
              <a:buSzPct val="25000"/>
              <a:buNone/>
            </a:pPr>
            <a:r>
              <a:rPr lang="pt-BR" sz="4600" b="0" i="0" u="none" strike="noStrike" cap="none">
                <a:solidFill>
                  <a:srgbClr val="675E47"/>
                </a:solidFill>
                <a:latin typeface="Cambria"/>
                <a:ea typeface="Cambria"/>
                <a:cs typeface="Cambria"/>
                <a:sym typeface="Cambria"/>
              </a:rPr>
              <a:t>Carreira em SI</a:t>
            </a:r>
          </a:p>
        </p:txBody>
      </p:sp>
      <p:sp>
        <p:nvSpPr>
          <p:cNvPr id="321" name="Shape 321"/>
          <p:cNvSpPr txBox="1"/>
          <p:nvPr/>
        </p:nvSpPr>
        <p:spPr>
          <a:xfrm>
            <a:off x="290950" y="1627075"/>
            <a:ext cx="7860900" cy="3892200"/>
          </a:xfrm>
          <a:prstGeom prst="rect">
            <a:avLst/>
          </a:prstGeom>
          <a:noFill/>
          <a:ln>
            <a:noFill/>
          </a:ln>
        </p:spPr>
        <p:txBody>
          <a:bodyPr lIns="91425" tIns="45700" rIns="91425" bIns="45700" anchor="t" anchorCtr="0">
            <a:noAutofit/>
          </a:bodyPr>
          <a:lstStyle/>
          <a:p>
            <a:pPr lvl="0" algn="just" rtl="0">
              <a:lnSpc>
                <a:spcPct val="126923"/>
              </a:lnSpc>
              <a:spcBef>
                <a:spcPts val="0"/>
              </a:spcBef>
              <a:spcAft>
                <a:spcPts val="1500"/>
              </a:spcAft>
              <a:buNone/>
            </a:pPr>
            <a:endParaRPr>
              <a:solidFill>
                <a:srgbClr val="333333"/>
              </a:solidFill>
              <a:highlight>
                <a:srgbClr val="FFFFFF"/>
              </a:highlight>
              <a:latin typeface="Calibri"/>
              <a:ea typeface="Calibri"/>
              <a:cs typeface="Calibri"/>
              <a:sym typeface="Calibri"/>
            </a:endParaRPr>
          </a:p>
          <a:p>
            <a:pPr marR="0" lvl="0" algn="l" rtl="0">
              <a:spcBef>
                <a:spcPts val="0"/>
              </a:spcBef>
              <a:buNone/>
            </a:pPr>
            <a:endParaRPr>
              <a:latin typeface="Calibri"/>
              <a:ea typeface="Calibri"/>
              <a:cs typeface="Calibri"/>
              <a:sym typeface="Calibri"/>
            </a:endParaRPr>
          </a:p>
          <a:p>
            <a:pPr marL="457200" marR="0" lvl="0" indent="0" algn="l" rtl="0">
              <a:spcBef>
                <a:spcPts val="0"/>
              </a:spcBef>
              <a:buNone/>
            </a:pPr>
            <a:endParaRPr sz="2200">
              <a:solidFill>
                <a:srgbClr val="2F2B20"/>
              </a:solidFill>
              <a:latin typeface="Calibri"/>
              <a:ea typeface="Calibri"/>
              <a:cs typeface="Calibri"/>
              <a:sym typeface="Calibri"/>
            </a:endParaRPr>
          </a:p>
          <a:p>
            <a:pPr marL="457200" marR="0" lvl="0" indent="0" algn="l" rtl="0">
              <a:spcBef>
                <a:spcPts val="0"/>
              </a:spcBef>
              <a:buNone/>
            </a:pPr>
            <a:endParaRPr sz="2200">
              <a:solidFill>
                <a:srgbClr val="2F2B20"/>
              </a:solidFill>
              <a:latin typeface="Calibri"/>
              <a:ea typeface="Calibri"/>
              <a:cs typeface="Calibri"/>
              <a:sym typeface="Calibri"/>
            </a:endParaRPr>
          </a:p>
          <a:p>
            <a:pPr marL="457200" marR="0" lvl="0" indent="0" algn="l" rtl="0">
              <a:spcBef>
                <a:spcPts val="0"/>
              </a:spcBef>
              <a:buNone/>
            </a:pPr>
            <a:endParaRPr sz="2200">
              <a:solidFill>
                <a:srgbClr val="2F2B20"/>
              </a:solidFill>
              <a:latin typeface="Calibri"/>
              <a:ea typeface="Calibri"/>
              <a:cs typeface="Calibri"/>
              <a:sym typeface="Calibri"/>
            </a:endParaRPr>
          </a:p>
          <a:p>
            <a:pPr marR="0" lvl="0" algn="l" rtl="0">
              <a:spcBef>
                <a:spcPts val="0"/>
              </a:spcBef>
              <a:buNone/>
            </a:pPr>
            <a:endParaRPr sz="2200">
              <a:solidFill>
                <a:srgbClr val="2F2B20"/>
              </a:solidFill>
              <a:latin typeface="Calibri"/>
              <a:ea typeface="Calibri"/>
              <a:cs typeface="Calibri"/>
              <a:sym typeface="Calibri"/>
            </a:endParaRPr>
          </a:p>
          <a:p>
            <a:pPr marL="457200" marR="0" lvl="0" indent="0" algn="l" rtl="0">
              <a:spcBef>
                <a:spcPts val="0"/>
              </a:spcBef>
              <a:buNone/>
            </a:pPr>
            <a:endParaRPr sz="2200">
              <a:solidFill>
                <a:srgbClr val="2F2B20"/>
              </a:solidFill>
              <a:latin typeface="Calibri"/>
              <a:ea typeface="Calibri"/>
              <a:cs typeface="Calibri"/>
              <a:sym typeface="Calibri"/>
            </a:endParaRPr>
          </a:p>
          <a:p>
            <a:pPr marL="457200" marR="0" lvl="0" indent="0" algn="l" rtl="0">
              <a:spcBef>
                <a:spcPts val="0"/>
              </a:spcBef>
              <a:buNone/>
            </a:pPr>
            <a:endParaRPr sz="2200">
              <a:solidFill>
                <a:srgbClr val="2F2B20"/>
              </a:solidFill>
              <a:latin typeface="Calibri"/>
              <a:ea typeface="Calibri"/>
              <a:cs typeface="Calibri"/>
              <a:sym typeface="Calibri"/>
            </a:endParaRPr>
          </a:p>
          <a:p>
            <a:pPr marR="0" lvl="0" algn="l" rtl="0">
              <a:spcBef>
                <a:spcPts val="0"/>
              </a:spcBef>
              <a:buNone/>
            </a:pPr>
            <a:endParaRPr sz="2200">
              <a:solidFill>
                <a:srgbClr val="2F2B20"/>
              </a:solidFill>
              <a:latin typeface="Calibri"/>
              <a:ea typeface="Calibri"/>
              <a:cs typeface="Calibri"/>
              <a:sym typeface="Calibri"/>
            </a:endParaRPr>
          </a:p>
        </p:txBody>
      </p:sp>
      <p:pic>
        <p:nvPicPr>
          <p:cNvPr id="322" name="Shape 322" descr="QQQ.png"/>
          <p:cNvPicPr preferRelativeResize="0"/>
          <p:nvPr/>
        </p:nvPicPr>
        <p:blipFill>
          <a:blip r:embed="rId3">
            <a:alphaModFix/>
          </a:blip>
          <a:stretch>
            <a:fillRect/>
          </a:stretch>
        </p:blipFill>
        <p:spPr>
          <a:xfrm>
            <a:off x="981023" y="1690825"/>
            <a:ext cx="6195724" cy="4835624"/>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27" name="Shape 327"/>
          <p:cNvSpPr txBox="1"/>
          <p:nvPr/>
        </p:nvSpPr>
        <p:spPr>
          <a:xfrm>
            <a:off x="457200" y="274680"/>
            <a:ext cx="7619700" cy="1142700"/>
          </a:xfrm>
          <a:prstGeom prst="rect">
            <a:avLst/>
          </a:prstGeom>
          <a:noFill/>
          <a:ln>
            <a:noFill/>
          </a:ln>
        </p:spPr>
        <p:txBody>
          <a:bodyPr lIns="91425" tIns="45700" rIns="91425" bIns="45700" anchor="ctr" anchorCtr="0">
            <a:noAutofit/>
          </a:bodyPr>
          <a:lstStyle/>
          <a:p>
            <a:pPr marL="0" marR="0" lvl="0" indent="0" algn="l" rtl="0">
              <a:lnSpc>
                <a:spcPct val="100000"/>
              </a:lnSpc>
              <a:spcBef>
                <a:spcPts val="0"/>
              </a:spcBef>
              <a:buSzPct val="25000"/>
              <a:buNone/>
            </a:pPr>
            <a:r>
              <a:rPr lang="pt-BR" sz="4600" b="0" i="0" u="none" strike="noStrike" cap="none">
                <a:solidFill>
                  <a:srgbClr val="675E47"/>
                </a:solidFill>
                <a:latin typeface="Cambria"/>
                <a:ea typeface="Cambria"/>
                <a:cs typeface="Cambria"/>
                <a:sym typeface="Cambria"/>
              </a:rPr>
              <a:t>Carreira em SI</a:t>
            </a:r>
          </a:p>
        </p:txBody>
      </p:sp>
      <p:sp>
        <p:nvSpPr>
          <p:cNvPr id="328" name="Shape 328"/>
          <p:cNvSpPr txBox="1"/>
          <p:nvPr/>
        </p:nvSpPr>
        <p:spPr>
          <a:xfrm>
            <a:off x="290950" y="1627075"/>
            <a:ext cx="7860900" cy="3892200"/>
          </a:xfrm>
          <a:prstGeom prst="rect">
            <a:avLst/>
          </a:prstGeom>
          <a:noFill/>
          <a:ln>
            <a:noFill/>
          </a:ln>
        </p:spPr>
        <p:txBody>
          <a:bodyPr lIns="91425" tIns="45700" rIns="91425" bIns="45700" anchor="t" anchorCtr="0">
            <a:noAutofit/>
          </a:bodyPr>
          <a:lstStyle/>
          <a:p>
            <a:pPr marL="457200" lvl="0" indent="-304800" algn="just" rtl="0">
              <a:lnSpc>
                <a:spcPct val="160000"/>
              </a:lnSpc>
              <a:spcBef>
                <a:spcPts val="0"/>
              </a:spcBef>
              <a:spcAft>
                <a:spcPts val="1100"/>
              </a:spcAft>
              <a:buSzPct val="100000"/>
              <a:buFont typeface="Calibri"/>
              <a:buChar char="●"/>
            </a:pPr>
            <a:r>
              <a:rPr lang="pt-BR" sz="1200">
                <a:solidFill>
                  <a:srgbClr val="444444"/>
                </a:solidFill>
                <a:highlight>
                  <a:srgbClr val="FFFFFF"/>
                </a:highlight>
                <a:latin typeface="Calibri"/>
                <a:ea typeface="Calibri"/>
                <a:cs typeface="Calibri"/>
                <a:sym typeface="Calibri"/>
              </a:rPr>
              <a:t>A empresa </a:t>
            </a:r>
            <a:r>
              <a:rPr lang="pt-BR" sz="1200">
                <a:solidFill>
                  <a:srgbClr val="289DCC"/>
                </a:solidFill>
                <a:highlight>
                  <a:srgbClr val="FFFFFF"/>
                </a:highlight>
                <a:latin typeface="Calibri"/>
                <a:ea typeface="Calibri"/>
                <a:cs typeface="Calibri"/>
                <a:sym typeface="Calibri"/>
                <a:hlinkClick r:id="rId3"/>
              </a:rPr>
              <a:t>Microsoft</a:t>
            </a:r>
            <a:r>
              <a:rPr lang="pt-BR" sz="1200">
                <a:solidFill>
                  <a:srgbClr val="444444"/>
                </a:solidFill>
                <a:highlight>
                  <a:srgbClr val="FFFFFF"/>
                </a:highlight>
                <a:latin typeface="Calibri"/>
                <a:ea typeface="Calibri"/>
                <a:cs typeface="Calibri"/>
                <a:sym typeface="Calibri"/>
              </a:rPr>
              <a:t> está selecionando 69 novos colaboradores na </a:t>
            </a:r>
            <a:r>
              <a:rPr lang="pt-BR" sz="1200">
                <a:solidFill>
                  <a:srgbClr val="289DCC"/>
                </a:solidFill>
                <a:highlight>
                  <a:srgbClr val="FFFFFF"/>
                </a:highlight>
                <a:latin typeface="Calibri"/>
                <a:ea typeface="Calibri"/>
                <a:cs typeface="Calibri"/>
                <a:sym typeface="Calibri"/>
                <a:hlinkClick r:id="rId4"/>
              </a:rPr>
              <a:t>Alemanha</a:t>
            </a:r>
            <a:r>
              <a:rPr lang="pt-BR" sz="1200">
                <a:solidFill>
                  <a:srgbClr val="444444"/>
                </a:solidFill>
                <a:highlight>
                  <a:srgbClr val="FFFFFF"/>
                </a:highlight>
                <a:latin typeface="Calibri"/>
                <a:ea typeface="Calibri"/>
                <a:cs typeface="Calibri"/>
                <a:sym typeface="Calibri"/>
              </a:rPr>
              <a:t>. Os postos de trabalho são para arquitetos de soluções Cloud, líder técnico, consultor júnior de TI, gerente vendas técnico, consultor de Data insights, consultor de desenvolvimento, integração IoT, arquiteto de segurança, gerente de configurações, desenvolvedores, engenheiro de Field, engenheiro de serviços, entre outros cargos.</a:t>
            </a:r>
          </a:p>
          <a:p>
            <a:pPr marL="457200" lvl="0" indent="-304800" algn="just" rtl="0">
              <a:lnSpc>
                <a:spcPct val="160000"/>
              </a:lnSpc>
              <a:spcBef>
                <a:spcPts val="0"/>
              </a:spcBef>
              <a:spcAft>
                <a:spcPts val="1100"/>
              </a:spcAft>
              <a:buClr>
                <a:srgbClr val="444444"/>
              </a:buClr>
              <a:buSzPct val="100000"/>
              <a:buFont typeface="Calibri"/>
              <a:buChar char="●"/>
            </a:pPr>
            <a:r>
              <a:rPr lang="pt-BR" sz="1200">
                <a:solidFill>
                  <a:srgbClr val="444444"/>
                </a:solidFill>
                <a:highlight>
                  <a:srgbClr val="FFFFFF"/>
                </a:highlight>
                <a:latin typeface="Calibri"/>
                <a:ea typeface="Calibri"/>
                <a:cs typeface="Calibri"/>
                <a:sym typeface="Calibri"/>
              </a:rPr>
              <a:t>A multinacional Atos tem seis postos de </a:t>
            </a:r>
            <a:r>
              <a:rPr lang="pt-BR" sz="1200" b="1">
                <a:solidFill>
                  <a:srgbClr val="444444"/>
                </a:solidFill>
                <a:highlight>
                  <a:srgbClr val="FFFFFF"/>
                </a:highlight>
                <a:latin typeface="Calibri"/>
                <a:ea typeface="Calibri"/>
                <a:cs typeface="Calibri"/>
                <a:sym typeface="Calibri"/>
              </a:rPr>
              <a:t>trabalho na Alemanha</a:t>
            </a:r>
            <a:r>
              <a:rPr lang="pt-BR" sz="1200">
                <a:solidFill>
                  <a:srgbClr val="444444"/>
                </a:solidFill>
                <a:highlight>
                  <a:srgbClr val="FFFFFF"/>
                </a:highlight>
                <a:latin typeface="Calibri"/>
                <a:ea typeface="Calibri"/>
                <a:cs typeface="Calibri"/>
                <a:sym typeface="Calibri"/>
              </a:rPr>
              <a:t>: consultor de virtualização de VMware, gerente de vendas de serviços de tecnologia, desenvolvedores e estágios na área de TI.</a:t>
            </a:r>
          </a:p>
          <a:p>
            <a:pPr marL="457200" lvl="0" indent="-304800" algn="just" rtl="0">
              <a:lnSpc>
                <a:spcPct val="160000"/>
              </a:lnSpc>
              <a:spcBef>
                <a:spcPts val="0"/>
              </a:spcBef>
              <a:spcAft>
                <a:spcPts val="1100"/>
              </a:spcAft>
              <a:buClr>
                <a:srgbClr val="444444"/>
              </a:buClr>
              <a:buSzPct val="100000"/>
              <a:buFont typeface="Calibri"/>
              <a:buChar char="●"/>
            </a:pPr>
            <a:r>
              <a:rPr lang="pt-BR" sz="1200">
                <a:solidFill>
                  <a:srgbClr val="444444"/>
                </a:solidFill>
                <a:highlight>
                  <a:srgbClr val="FFFFFF"/>
                </a:highlight>
                <a:latin typeface="Calibri"/>
                <a:ea typeface="Calibri"/>
                <a:cs typeface="Calibri"/>
                <a:sym typeface="Calibri"/>
              </a:rPr>
              <a:t>A empresa global GE tem 69 oportunidades na área de </a:t>
            </a:r>
            <a:r>
              <a:rPr lang="pt-BR" sz="1200" b="1">
                <a:solidFill>
                  <a:srgbClr val="444444"/>
                </a:solidFill>
                <a:highlight>
                  <a:srgbClr val="FFFFFF"/>
                </a:highlight>
                <a:latin typeface="Calibri"/>
                <a:ea typeface="Calibri"/>
                <a:cs typeface="Calibri"/>
                <a:sym typeface="Calibri"/>
              </a:rPr>
              <a:t>Tecnologia da Informação</a:t>
            </a:r>
            <a:r>
              <a:rPr lang="pt-BR" sz="1200">
                <a:solidFill>
                  <a:srgbClr val="444444"/>
                </a:solidFill>
                <a:highlight>
                  <a:srgbClr val="FFFFFF"/>
                </a:highlight>
                <a:latin typeface="Calibri"/>
                <a:ea typeface="Calibri"/>
                <a:cs typeface="Calibri"/>
                <a:sym typeface="Calibri"/>
              </a:rPr>
              <a:t>: suporte de TI, engenheiro de sistemas, líder técnico de TI, designer UX, engenheiro de TI, desenvolvedor de software, Data Scientist, engenheiro de Data, desenvolvedor de back-end, engenheiro de network, entre outros postos.</a:t>
            </a:r>
          </a:p>
          <a:p>
            <a:pPr marL="457200" lvl="0" indent="-304800" algn="just" rtl="0">
              <a:lnSpc>
                <a:spcPct val="160000"/>
              </a:lnSpc>
              <a:spcBef>
                <a:spcPts val="0"/>
              </a:spcBef>
              <a:spcAft>
                <a:spcPts val="1100"/>
              </a:spcAft>
              <a:buClr>
                <a:srgbClr val="444444"/>
              </a:buClr>
              <a:buSzPct val="100000"/>
              <a:buFont typeface="Calibri"/>
              <a:buChar char="●"/>
            </a:pPr>
            <a:r>
              <a:rPr lang="pt-BR" sz="1200">
                <a:solidFill>
                  <a:srgbClr val="444444"/>
                </a:solidFill>
                <a:highlight>
                  <a:srgbClr val="FFFFFF"/>
                </a:highlight>
                <a:latin typeface="Calibri"/>
                <a:ea typeface="Calibri"/>
                <a:cs typeface="Calibri"/>
                <a:sym typeface="Calibri"/>
              </a:rPr>
              <a:t>Já a IBM tem sete vagas abertas para </a:t>
            </a:r>
            <a:r>
              <a:rPr lang="pt-BR" sz="1200" b="1">
                <a:solidFill>
                  <a:srgbClr val="444444"/>
                </a:solidFill>
                <a:highlight>
                  <a:srgbClr val="FFFFFF"/>
                </a:highlight>
                <a:latin typeface="Calibri"/>
                <a:ea typeface="Calibri"/>
                <a:cs typeface="Calibri"/>
                <a:sym typeface="Calibri"/>
              </a:rPr>
              <a:t>trabalhar na Alemanha</a:t>
            </a:r>
            <a:r>
              <a:rPr lang="pt-BR" sz="1200">
                <a:solidFill>
                  <a:srgbClr val="444444"/>
                </a:solidFill>
                <a:highlight>
                  <a:srgbClr val="FFFFFF"/>
                </a:highlight>
                <a:latin typeface="Calibri"/>
                <a:ea typeface="Calibri"/>
                <a:cs typeface="Calibri"/>
                <a:sym typeface="Calibri"/>
              </a:rPr>
              <a:t>. Os cargos são para engenheiro de Cloud Network, especialista em teste (Cloud Security), especialista em teste Linux, engenheiro de sistemas Linux, consultor Oracle CRM e dois desenvolvedores Linux.</a:t>
            </a:r>
          </a:p>
          <a:p>
            <a:pPr lvl="0" algn="just" rtl="0">
              <a:lnSpc>
                <a:spcPct val="126923"/>
              </a:lnSpc>
              <a:spcBef>
                <a:spcPts val="0"/>
              </a:spcBef>
              <a:spcAft>
                <a:spcPts val="1500"/>
              </a:spcAft>
              <a:buNone/>
            </a:pPr>
            <a:endParaRPr>
              <a:solidFill>
                <a:srgbClr val="333333"/>
              </a:solidFill>
              <a:highlight>
                <a:srgbClr val="FFFFFF"/>
              </a:highlight>
              <a:latin typeface="Calibri"/>
              <a:ea typeface="Calibri"/>
              <a:cs typeface="Calibri"/>
              <a:sym typeface="Calibri"/>
            </a:endParaRPr>
          </a:p>
          <a:p>
            <a:pPr marR="0" lvl="0" algn="l" rtl="0">
              <a:spcBef>
                <a:spcPts val="0"/>
              </a:spcBef>
              <a:buNone/>
            </a:pPr>
            <a:endParaRPr>
              <a:latin typeface="Calibri"/>
              <a:ea typeface="Calibri"/>
              <a:cs typeface="Calibri"/>
              <a:sym typeface="Calibri"/>
            </a:endParaRPr>
          </a:p>
          <a:p>
            <a:pPr marL="457200" marR="0" lvl="0" indent="0" algn="l" rtl="0">
              <a:spcBef>
                <a:spcPts val="0"/>
              </a:spcBef>
              <a:buNone/>
            </a:pPr>
            <a:endParaRPr sz="2200">
              <a:solidFill>
                <a:srgbClr val="2F2B20"/>
              </a:solidFill>
              <a:latin typeface="Calibri"/>
              <a:ea typeface="Calibri"/>
              <a:cs typeface="Calibri"/>
              <a:sym typeface="Calibri"/>
            </a:endParaRPr>
          </a:p>
          <a:p>
            <a:pPr marL="457200" marR="0" lvl="0" indent="0" algn="l" rtl="0">
              <a:spcBef>
                <a:spcPts val="0"/>
              </a:spcBef>
              <a:buNone/>
            </a:pPr>
            <a:endParaRPr sz="2200">
              <a:solidFill>
                <a:srgbClr val="2F2B20"/>
              </a:solidFill>
              <a:latin typeface="Calibri"/>
              <a:ea typeface="Calibri"/>
              <a:cs typeface="Calibri"/>
              <a:sym typeface="Calibri"/>
            </a:endParaRPr>
          </a:p>
          <a:p>
            <a:pPr marL="457200" marR="0" lvl="0" indent="0" algn="l" rtl="0">
              <a:spcBef>
                <a:spcPts val="0"/>
              </a:spcBef>
              <a:buNone/>
            </a:pPr>
            <a:endParaRPr sz="2200">
              <a:solidFill>
                <a:srgbClr val="2F2B20"/>
              </a:solidFill>
              <a:latin typeface="Calibri"/>
              <a:ea typeface="Calibri"/>
              <a:cs typeface="Calibri"/>
              <a:sym typeface="Calibri"/>
            </a:endParaRPr>
          </a:p>
          <a:p>
            <a:pPr marR="0" lvl="0" algn="l" rtl="0">
              <a:spcBef>
                <a:spcPts val="0"/>
              </a:spcBef>
              <a:buNone/>
            </a:pPr>
            <a:endParaRPr sz="2200">
              <a:solidFill>
                <a:srgbClr val="2F2B20"/>
              </a:solidFill>
              <a:latin typeface="Calibri"/>
              <a:ea typeface="Calibri"/>
              <a:cs typeface="Calibri"/>
              <a:sym typeface="Calibri"/>
            </a:endParaRPr>
          </a:p>
          <a:p>
            <a:pPr marL="457200" marR="0" lvl="0" indent="0" algn="l" rtl="0">
              <a:spcBef>
                <a:spcPts val="0"/>
              </a:spcBef>
              <a:buNone/>
            </a:pPr>
            <a:endParaRPr sz="2200">
              <a:solidFill>
                <a:srgbClr val="2F2B20"/>
              </a:solidFill>
              <a:latin typeface="Calibri"/>
              <a:ea typeface="Calibri"/>
              <a:cs typeface="Calibri"/>
              <a:sym typeface="Calibri"/>
            </a:endParaRPr>
          </a:p>
          <a:p>
            <a:pPr marL="457200" marR="0" lvl="0" indent="0" algn="l" rtl="0">
              <a:spcBef>
                <a:spcPts val="0"/>
              </a:spcBef>
              <a:buNone/>
            </a:pPr>
            <a:endParaRPr sz="2200">
              <a:solidFill>
                <a:srgbClr val="2F2B20"/>
              </a:solidFill>
              <a:latin typeface="Calibri"/>
              <a:ea typeface="Calibri"/>
              <a:cs typeface="Calibri"/>
              <a:sym typeface="Calibri"/>
            </a:endParaRPr>
          </a:p>
          <a:p>
            <a:pPr marR="0" lvl="0" algn="l" rtl="0">
              <a:spcBef>
                <a:spcPts val="0"/>
              </a:spcBef>
              <a:buNone/>
            </a:pPr>
            <a:endParaRPr sz="2200">
              <a:solidFill>
                <a:srgbClr val="2F2B20"/>
              </a:solidFill>
              <a:latin typeface="Calibri"/>
              <a:ea typeface="Calibri"/>
              <a:cs typeface="Calibri"/>
              <a:sym typeface="Calibri"/>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3" name="Shape 333"/>
          <p:cNvSpPr txBox="1"/>
          <p:nvPr/>
        </p:nvSpPr>
        <p:spPr>
          <a:xfrm>
            <a:off x="457200" y="274680"/>
            <a:ext cx="7619700" cy="1142700"/>
          </a:xfrm>
          <a:prstGeom prst="rect">
            <a:avLst/>
          </a:prstGeom>
          <a:noFill/>
          <a:ln>
            <a:noFill/>
          </a:ln>
        </p:spPr>
        <p:txBody>
          <a:bodyPr lIns="91425" tIns="45700" rIns="91425" bIns="45700" anchor="ctr" anchorCtr="0">
            <a:noAutofit/>
          </a:bodyPr>
          <a:lstStyle/>
          <a:p>
            <a:pPr marL="0" marR="0" lvl="0" indent="0" algn="l" rtl="0">
              <a:lnSpc>
                <a:spcPct val="100000"/>
              </a:lnSpc>
              <a:spcBef>
                <a:spcPts val="0"/>
              </a:spcBef>
              <a:buSzPct val="25000"/>
              <a:buNone/>
            </a:pPr>
            <a:r>
              <a:rPr lang="pt-BR" sz="4600" b="0" i="0" u="none" strike="noStrike" cap="none">
                <a:solidFill>
                  <a:srgbClr val="675E47"/>
                </a:solidFill>
                <a:latin typeface="Cambria"/>
                <a:ea typeface="Cambria"/>
                <a:cs typeface="Cambria"/>
                <a:sym typeface="Cambria"/>
              </a:rPr>
              <a:t>Carreira em SI</a:t>
            </a:r>
          </a:p>
        </p:txBody>
      </p:sp>
      <p:sp>
        <p:nvSpPr>
          <p:cNvPr id="334" name="Shape 334"/>
          <p:cNvSpPr txBox="1"/>
          <p:nvPr/>
        </p:nvSpPr>
        <p:spPr>
          <a:xfrm>
            <a:off x="290950" y="1627075"/>
            <a:ext cx="7860900" cy="3892200"/>
          </a:xfrm>
          <a:prstGeom prst="rect">
            <a:avLst/>
          </a:prstGeom>
          <a:noFill/>
          <a:ln>
            <a:noFill/>
          </a:ln>
        </p:spPr>
        <p:txBody>
          <a:bodyPr lIns="91425" tIns="45700" rIns="91425" bIns="45700" anchor="t" anchorCtr="0">
            <a:noAutofit/>
          </a:bodyPr>
          <a:lstStyle/>
          <a:p>
            <a:pPr lvl="0" algn="just" rtl="0">
              <a:lnSpc>
                <a:spcPct val="126923"/>
              </a:lnSpc>
              <a:spcBef>
                <a:spcPts val="0"/>
              </a:spcBef>
              <a:spcAft>
                <a:spcPts val="1500"/>
              </a:spcAft>
              <a:buNone/>
            </a:pPr>
            <a:endParaRPr>
              <a:solidFill>
                <a:srgbClr val="333333"/>
              </a:solidFill>
              <a:highlight>
                <a:srgbClr val="FFFFFF"/>
              </a:highlight>
              <a:latin typeface="Calibri"/>
              <a:ea typeface="Calibri"/>
              <a:cs typeface="Calibri"/>
              <a:sym typeface="Calibri"/>
            </a:endParaRPr>
          </a:p>
          <a:p>
            <a:pPr marR="0" lvl="0" algn="l" rtl="0">
              <a:spcBef>
                <a:spcPts val="0"/>
              </a:spcBef>
              <a:buNone/>
            </a:pPr>
            <a:endParaRPr>
              <a:latin typeface="Calibri"/>
              <a:ea typeface="Calibri"/>
              <a:cs typeface="Calibri"/>
              <a:sym typeface="Calibri"/>
            </a:endParaRPr>
          </a:p>
          <a:p>
            <a:pPr marL="457200" marR="0" lvl="0" indent="0" algn="l" rtl="0">
              <a:spcBef>
                <a:spcPts val="0"/>
              </a:spcBef>
              <a:buNone/>
            </a:pPr>
            <a:endParaRPr sz="2200">
              <a:solidFill>
                <a:srgbClr val="2F2B20"/>
              </a:solidFill>
              <a:latin typeface="Calibri"/>
              <a:ea typeface="Calibri"/>
              <a:cs typeface="Calibri"/>
              <a:sym typeface="Calibri"/>
            </a:endParaRPr>
          </a:p>
          <a:p>
            <a:pPr marL="457200" marR="0" lvl="0" indent="0" algn="l" rtl="0">
              <a:spcBef>
                <a:spcPts val="0"/>
              </a:spcBef>
              <a:buNone/>
            </a:pPr>
            <a:endParaRPr sz="2200">
              <a:solidFill>
                <a:srgbClr val="2F2B20"/>
              </a:solidFill>
              <a:latin typeface="Calibri"/>
              <a:ea typeface="Calibri"/>
              <a:cs typeface="Calibri"/>
              <a:sym typeface="Calibri"/>
            </a:endParaRPr>
          </a:p>
          <a:p>
            <a:pPr marL="457200" marR="0" lvl="0" indent="0" algn="l" rtl="0">
              <a:spcBef>
                <a:spcPts val="0"/>
              </a:spcBef>
              <a:buNone/>
            </a:pPr>
            <a:endParaRPr sz="2200">
              <a:solidFill>
                <a:srgbClr val="2F2B20"/>
              </a:solidFill>
              <a:latin typeface="Calibri"/>
              <a:ea typeface="Calibri"/>
              <a:cs typeface="Calibri"/>
              <a:sym typeface="Calibri"/>
            </a:endParaRPr>
          </a:p>
          <a:p>
            <a:pPr marR="0" lvl="0" algn="l" rtl="0">
              <a:spcBef>
                <a:spcPts val="0"/>
              </a:spcBef>
              <a:buNone/>
            </a:pPr>
            <a:endParaRPr sz="2200">
              <a:solidFill>
                <a:srgbClr val="2F2B20"/>
              </a:solidFill>
              <a:latin typeface="Calibri"/>
              <a:ea typeface="Calibri"/>
              <a:cs typeface="Calibri"/>
              <a:sym typeface="Calibri"/>
            </a:endParaRPr>
          </a:p>
          <a:p>
            <a:pPr marL="457200" marR="0" lvl="0" indent="0" algn="l" rtl="0">
              <a:spcBef>
                <a:spcPts val="0"/>
              </a:spcBef>
              <a:buNone/>
            </a:pPr>
            <a:endParaRPr sz="2200">
              <a:solidFill>
                <a:srgbClr val="2F2B20"/>
              </a:solidFill>
              <a:latin typeface="Calibri"/>
              <a:ea typeface="Calibri"/>
              <a:cs typeface="Calibri"/>
              <a:sym typeface="Calibri"/>
            </a:endParaRPr>
          </a:p>
          <a:p>
            <a:pPr marL="457200" marR="0" lvl="0" indent="0" algn="l" rtl="0">
              <a:spcBef>
                <a:spcPts val="0"/>
              </a:spcBef>
              <a:buNone/>
            </a:pPr>
            <a:endParaRPr sz="2200">
              <a:solidFill>
                <a:srgbClr val="2F2B20"/>
              </a:solidFill>
              <a:latin typeface="Calibri"/>
              <a:ea typeface="Calibri"/>
              <a:cs typeface="Calibri"/>
              <a:sym typeface="Calibri"/>
            </a:endParaRPr>
          </a:p>
          <a:p>
            <a:pPr marR="0" lvl="0" algn="l" rtl="0">
              <a:spcBef>
                <a:spcPts val="0"/>
              </a:spcBef>
              <a:buNone/>
            </a:pPr>
            <a:endParaRPr sz="2200">
              <a:solidFill>
                <a:srgbClr val="2F2B20"/>
              </a:solidFill>
              <a:latin typeface="Calibri"/>
              <a:ea typeface="Calibri"/>
              <a:cs typeface="Calibri"/>
              <a:sym typeface="Calibri"/>
            </a:endParaRPr>
          </a:p>
        </p:txBody>
      </p:sp>
      <p:pic>
        <p:nvPicPr>
          <p:cNvPr id="335" name="Shape 335" descr="japao.png"/>
          <p:cNvPicPr preferRelativeResize="0"/>
          <p:nvPr/>
        </p:nvPicPr>
        <p:blipFill>
          <a:blip r:embed="rId3">
            <a:alphaModFix/>
          </a:blip>
          <a:stretch>
            <a:fillRect/>
          </a:stretch>
        </p:blipFill>
        <p:spPr>
          <a:xfrm>
            <a:off x="1721375" y="1417375"/>
            <a:ext cx="5191300" cy="5085174"/>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Shape 340"/>
          <p:cNvSpPr txBox="1"/>
          <p:nvPr/>
        </p:nvSpPr>
        <p:spPr>
          <a:xfrm>
            <a:off x="457200" y="274680"/>
            <a:ext cx="7619700" cy="1142700"/>
          </a:xfrm>
          <a:prstGeom prst="rect">
            <a:avLst/>
          </a:prstGeom>
          <a:noFill/>
          <a:ln>
            <a:noFill/>
          </a:ln>
        </p:spPr>
        <p:txBody>
          <a:bodyPr lIns="91425" tIns="45700" rIns="91425" bIns="45700" anchor="ctr" anchorCtr="0">
            <a:noAutofit/>
          </a:bodyPr>
          <a:lstStyle/>
          <a:p>
            <a:pPr marL="0" marR="0" lvl="0" indent="0" algn="l" rtl="0">
              <a:lnSpc>
                <a:spcPct val="100000"/>
              </a:lnSpc>
              <a:spcBef>
                <a:spcPts val="0"/>
              </a:spcBef>
              <a:buSzPct val="25000"/>
              <a:buNone/>
            </a:pPr>
            <a:r>
              <a:rPr lang="pt-BR" sz="4600" b="0" i="0" u="none" strike="noStrike" cap="none">
                <a:solidFill>
                  <a:srgbClr val="675E47"/>
                </a:solidFill>
                <a:latin typeface="Cambria"/>
                <a:ea typeface="Cambria"/>
                <a:cs typeface="Cambria"/>
                <a:sym typeface="Cambria"/>
              </a:rPr>
              <a:t>Carreira em SI</a:t>
            </a:r>
          </a:p>
        </p:txBody>
      </p:sp>
      <p:sp>
        <p:nvSpPr>
          <p:cNvPr id="341" name="Shape 341"/>
          <p:cNvSpPr txBox="1"/>
          <p:nvPr/>
        </p:nvSpPr>
        <p:spPr>
          <a:xfrm>
            <a:off x="290950" y="1627075"/>
            <a:ext cx="7860900" cy="3445800"/>
          </a:xfrm>
          <a:prstGeom prst="rect">
            <a:avLst/>
          </a:prstGeom>
          <a:noFill/>
          <a:ln>
            <a:noFill/>
          </a:ln>
        </p:spPr>
        <p:txBody>
          <a:bodyPr lIns="91425" tIns="45700" rIns="91425" bIns="45700" anchor="t" anchorCtr="0">
            <a:noAutofit/>
          </a:bodyPr>
          <a:lstStyle/>
          <a:p>
            <a:pPr marL="457200" marR="0" lvl="0" indent="-368300" algn="l" rtl="0">
              <a:spcBef>
                <a:spcPts val="0"/>
              </a:spcBef>
              <a:buClr>
                <a:srgbClr val="2F2B20"/>
              </a:buClr>
              <a:buSzPct val="100000"/>
              <a:buFont typeface="Calibri"/>
              <a:buChar char="●"/>
            </a:pPr>
            <a:r>
              <a:rPr lang="pt-BR" sz="2200">
                <a:solidFill>
                  <a:srgbClr val="2F2B20"/>
                </a:solidFill>
                <a:latin typeface="Calibri"/>
                <a:ea typeface="Calibri"/>
                <a:cs typeface="Calibri"/>
                <a:sym typeface="Calibri"/>
              </a:rPr>
              <a:t>Vagas Internacionais</a:t>
            </a:r>
          </a:p>
          <a:p>
            <a:pPr marL="1371600" lvl="1" indent="-368300" rtl="0">
              <a:spcBef>
                <a:spcPts val="0"/>
              </a:spcBef>
              <a:buClr>
                <a:srgbClr val="2F2B20"/>
              </a:buClr>
              <a:buSzPct val="100000"/>
              <a:buFont typeface="Calibri"/>
              <a:buChar char="○"/>
            </a:pPr>
            <a:r>
              <a:rPr lang="pt-BR" sz="2200" u="sng">
                <a:solidFill>
                  <a:schemeClr val="hlink"/>
                </a:solidFill>
                <a:latin typeface="Calibri"/>
                <a:ea typeface="Calibri"/>
                <a:cs typeface="Calibri"/>
                <a:sym typeface="Calibri"/>
                <a:hlinkClick r:id="rId3"/>
              </a:rPr>
              <a:t>http://www.cbsi.net.br/2016/07/Irlanda-lanca-campanha-para-atrair-profissionais-de-TI-estrangeiros.html</a:t>
            </a:r>
          </a:p>
          <a:p>
            <a:pPr marL="1371600" lvl="1" indent="-368300" rtl="0">
              <a:spcBef>
                <a:spcPts val="0"/>
              </a:spcBef>
              <a:buClr>
                <a:schemeClr val="dk1"/>
              </a:buClr>
              <a:buSzPct val="100000"/>
              <a:buFont typeface="Calibri"/>
              <a:buChar char="○"/>
            </a:pPr>
            <a:r>
              <a:rPr lang="pt-BR" sz="2200" u="sng">
                <a:solidFill>
                  <a:schemeClr val="hlink"/>
                </a:solidFill>
                <a:latin typeface="Calibri"/>
                <a:ea typeface="Calibri"/>
                <a:cs typeface="Calibri"/>
                <a:sym typeface="Calibri"/>
                <a:hlinkClick r:id="rId4"/>
              </a:rPr>
              <a:t>http://computerworld.com.br/empresas-do-canada-buscam-profissionais-brasileiros-de-ti</a:t>
            </a:r>
          </a:p>
          <a:p>
            <a:pPr marL="1371600" lvl="1" indent="-368300" rtl="0">
              <a:spcBef>
                <a:spcPts val="0"/>
              </a:spcBef>
              <a:buClr>
                <a:schemeClr val="dk1"/>
              </a:buClr>
              <a:buSzPct val="100000"/>
              <a:buFont typeface="Calibri"/>
              <a:buChar char="○"/>
            </a:pPr>
            <a:r>
              <a:rPr lang="pt-BR" sz="2200" u="sng">
                <a:solidFill>
                  <a:schemeClr val="hlink"/>
                </a:solidFill>
                <a:latin typeface="Calibri"/>
                <a:ea typeface="Calibri"/>
                <a:cs typeface="Calibri"/>
                <a:sym typeface="Calibri"/>
                <a:hlinkClick r:id="rId5"/>
              </a:rPr>
              <a:t>http://vagaspelomundo.com.br/vagas/2016/09/alemanha-tem-milhares-de-vagas-para-profissionais-de-ti/</a:t>
            </a:r>
          </a:p>
          <a:p>
            <a:pPr lvl="0" rtl="0">
              <a:spcBef>
                <a:spcPts val="0"/>
              </a:spcBef>
              <a:buNone/>
            </a:pPr>
            <a:endParaRPr sz="2200">
              <a:solidFill>
                <a:schemeClr val="dk1"/>
              </a:solidFill>
              <a:latin typeface="Calibri"/>
              <a:ea typeface="Calibri"/>
              <a:cs typeface="Calibri"/>
              <a:sym typeface="Calibri"/>
            </a:endParaRPr>
          </a:p>
          <a:p>
            <a:pPr lvl="0" rtl="0">
              <a:spcBef>
                <a:spcPts val="0"/>
              </a:spcBef>
              <a:buNone/>
            </a:pPr>
            <a:endParaRPr sz="2200">
              <a:solidFill>
                <a:schemeClr val="dk1"/>
              </a:solidFill>
              <a:latin typeface="Calibri"/>
              <a:ea typeface="Calibri"/>
              <a:cs typeface="Calibri"/>
              <a:sym typeface="Calibri"/>
            </a:endParaRPr>
          </a:p>
          <a:p>
            <a:pPr lvl="0" rtl="0">
              <a:spcBef>
                <a:spcPts val="0"/>
              </a:spcBef>
              <a:buNone/>
            </a:pPr>
            <a:endParaRPr sz="2200">
              <a:solidFill>
                <a:schemeClr val="dk1"/>
              </a:solidFill>
              <a:latin typeface="Calibri"/>
              <a:ea typeface="Calibri"/>
              <a:cs typeface="Calibri"/>
              <a:sym typeface="Calibri"/>
            </a:endParaRPr>
          </a:p>
          <a:p>
            <a:pPr marR="0" lvl="0" algn="l" rtl="0">
              <a:spcBef>
                <a:spcPts val="0"/>
              </a:spcBef>
              <a:buNone/>
            </a:pPr>
            <a:endParaRPr sz="2200">
              <a:solidFill>
                <a:srgbClr val="2F2B20"/>
              </a:solidFill>
              <a:latin typeface="Calibri"/>
              <a:ea typeface="Calibri"/>
              <a:cs typeface="Calibri"/>
              <a:sym typeface="Calibri"/>
            </a:endParaRPr>
          </a:p>
          <a:p>
            <a:pPr marL="457200" marR="0" lvl="0" indent="0" algn="l" rtl="0">
              <a:spcBef>
                <a:spcPts val="0"/>
              </a:spcBef>
              <a:buNone/>
            </a:pPr>
            <a:endParaRPr sz="2200">
              <a:solidFill>
                <a:srgbClr val="2F2B20"/>
              </a:solidFill>
              <a:latin typeface="Calibri"/>
              <a:ea typeface="Calibri"/>
              <a:cs typeface="Calibri"/>
              <a:sym typeface="Calibri"/>
            </a:endParaRPr>
          </a:p>
          <a:p>
            <a:pPr marL="457200" marR="0" lvl="0" indent="0" algn="l" rtl="0">
              <a:spcBef>
                <a:spcPts val="0"/>
              </a:spcBef>
              <a:buNone/>
            </a:pPr>
            <a:endParaRPr sz="2200">
              <a:solidFill>
                <a:srgbClr val="2F2B20"/>
              </a:solidFill>
              <a:latin typeface="Calibri"/>
              <a:ea typeface="Calibri"/>
              <a:cs typeface="Calibri"/>
              <a:sym typeface="Calibri"/>
            </a:endParaRPr>
          </a:p>
          <a:p>
            <a:pPr marR="0" lvl="0" algn="l" rtl="0">
              <a:spcBef>
                <a:spcPts val="0"/>
              </a:spcBef>
              <a:buNone/>
            </a:pPr>
            <a:endParaRPr sz="2200">
              <a:solidFill>
                <a:srgbClr val="2F2B20"/>
              </a:solidFill>
              <a:latin typeface="Calibri"/>
              <a:ea typeface="Calibri"/>
              <a:cs typeface="Calibri"/>
              <a:sym typeface="Calibri"/>
            </a:endParaRPr>
          </a:p>
          <a:p>
            <a:pPr marL="457200" marR="0" lvl="0" indent="0" algn="l" rtl="0">
              <a:spcBef>
                <a:spcPts val="0"/>
              </a:spcBef>
              <a:buNone/>
            </a:pPr>
            <a:endParaRPr sz="2200">
              <a:solidFill>
                <a:srgbClr val="2F2B20"/>
              </a:solidFill>
              <a:latin typeface="Calibri"/>
              <a:ea typeface="Calibri"/>
              <a:cs typeface="Calibri"/>
              <a:sym typeface="Calibri"/>
            </a:endParaRPr>
          </a:p>
          <a:p>
            <a:pPr marL="457200" marR="0" lvl="0" indent="0" algn="l" rtl="0">
              <a:spcBef>
                <a:spcPts val="0"/>
              </a:spcBef>
              <a:buNone/>
            </a:pPr>
            <a:endParaRPr sz="2200">
              <a:solidFill>
                <a:srgbClr val="2F2B20"/>
              </a:solidFill>
              <a:latin typeface="Calibri"/>
              <a:ea typeface="Calibri"/>
              <a:cs typeface="Calibri"/>
              <a:sym typeface="Calibri"/>
            </a:endParaRPr>
          </a:p>
          <a:p>
            <a:pPr marR="0" lvl="0" algn="l" rtl="0">
              <a:spcBef>
                <a:spcPts val="0"/>
              </a:spcBef>
              <a:buNone/>
            </a:pPr>
            <a:endParaRPr sz="2200">
              <a:solidFill>
                <a:srgbClr val="2F2B20"/>
              </a:solidFill>
              <a:latin typeface="Calibri"/>
              <a:ea typeface="Calibri"/>
              <a:cs typeface="Calibri"/>
              <a:sym typeface="Calibri"/>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6" name="Shape 346"/>
          <p:cNvSpPr txBox="1"/>
          <p:nvPr/>
        </p:nvSpPr>
        <p:spPr>
          <a:xfrm>
            <a:off x="457200" y="274680"/>
            <a:ext cx="7619700" cy="1142700"/>
          </a:xfrm>
          <a:prstGeom prst="rect">
            <a:avLst/>
          </a:prstGeom>
          <a:noFill/>
          <a:ln>
            <a:noFill/>
          </a:ln>
        </p:spPr>
        <p:txBody>
          <a:bodyPr lIns="91425" tIns="45700" rIns="91425" bIns="45700" anchor="ctr" anchorCtr="0">
            <a:noAutofit/>
          </a:bodyPr>
          <a:lstStyle/>
          <a:p>
            <a:pPr marL="0" marR="0" lvl="0" indent="0" algn="l" rtl="0">
              <a:lnSpc>
                <a:spcPct val="100000"/>
              </a:lnSpc>
              <a:spcBef>
                <a:spcPts val="0"/>
              </a:spcBef>
              <a:buSzPct val="25000"/>
              <a:buNone/>
            </a:pPr>
            <a:r>
              <a:rPr lang="pt-BR" sz="4600" b="0" i="0" u="none" strike="noStrike" cap="none">
                <a:solidFill>
                  <a:srgbClr val="675E47"/>
                </a:solidFill>
                <a:latin typeface="Cambria"/>
                <a:ea typeface="Cambria"/>
                <a:cs typeface="Cambria"/>
                <a:sym typeface="Cambria"/>
              </a:rPr>
              <a:t>Carreira em SI</a:t>
            </a:r>
          </a:p>
        </p:txBody>
      </p:sp>
      <p:sp>
        <p:nvSpPr>
          <p:cNvPr id="347" name="Shape 347"/>
          <p:cNvSpPr txBox="1"/>
          <p:nvPr/>
        </p:nvSpPr>
        <p:spPr>
          <a:xfrm>
            <a:off x="290950" y="1627075"/>
            <a:ext cx="7860900" cy="1979400"/>
          </a:xfrm>
          <a:prstGeom prst="rect">
            <a:avLst/>
          </a:prstGeom>
          <a:noFill/>
          <a:ln w="9525" cap="flat" cmpd="sng">
            <a:solidFill>
              <a:srgbClr val="1155CC">
                <a:alpha val="0"/>
              </a:srgbClr>
            </a:solidFill>
            <a:prstDash val="solid"/>
            <a:round/>
            <a:headEnd type="none" w="med" len="med"/>
            <a:tailEnd type="none" w="med" len="med"/>
          </a:ln>
        </p:spPr>
        <p:txBody>
          <a:bodyPr lIns="91425" tIns="45700" rIns="91425" bIns="45700" anchor="t" anchorCtr="0">
            <a:noAutofit/>
          </a:bodyPr>
          <a:lstStyle/>
          <a:p>
            <a:pPr marL="457200" marR="0" lvl="0" indent="-368300" algn="l" rtl="0">
              <a:spcBef>
                <a:spcPts val="0"/>
              </a:spcBef>
              <a:buClr>
                <a:srgbClr val="2F2B20"/>
              </a:buClr>
              <a:buSzPct val="100000"/>
              <a:buFont typeface="Calibri"/>
              <a:buChar char="●"/>
            </a:pPr>
            <a:r>
              <a:rPr lang="pt-BR" sz="2200">
                <a:solidFill>
                  <a:srgbClr val="2F2B20"/>
                </a:solidFill>
                <a:latin typeface="Calibri"/>
                <a:ea typeface="Calibri"/>
                <a:cs typeface="Calibri"/>
                <a:sym typeface="Calibri"/>
              </a:rPr>
              <a:t>Concursos públicos</a:t>
            </a:r>
          </a:p>
          <a:p>
            <a:pPr marL="914400" marR="0" lvl="1" indent="-368300" algn="l" rtl="0">
              <a:spcBef>
                <a:spcPts val="0"/>
              </a:spcBef>
              <a:buClr>
                <a:srgbClr val="2F2B20"/>
              </a:buClr>
              <a:buSzPct val="100000"/>
              <a:buFont typeface="Calibri"/>
              <a:buChar char="○"/>
            </a:pPr>
            <a:r>
              <a:rPr lang="pt-BR" sz="2200">
                <a:solidFill>
                  <a:srgbClr val="2F2B20"/>
                </a:solidFill>
                <a:latin typeface="Calibri"/>
                <a:ea typeface="Calibri"/>
                <a:cs typeface="Calibri"/>
                <a:sym typeface="Calibri"/>
              </a:rPr>
              <a:t>Supremo Tribunal Federal</a:t>
            </a:r>
          </a:p>
          <a:p>
            <a:pPr marL="457200" marR="0" lvl="0" indent="0" algn="l" rtl="0">
              <a:spcBef>
                <a:spcPts val="0"/>
              </a:spcBef>
              <a:buNone/>
            </a:pPr>
            <a:endParaRPr sz="2200">
              <a:solidFill>
                <a:srgbClr val="2F2B20"/>
              </a:solidFill>
              <a:latin typeface="Calibri"/>
              <a:ea typeface="Calibri"/>
              <a:cs typeface="Calibri"/>
              <a:sym typeface="Calibri"/>
            </a:endParaRPr>
          </a:p>
          <a:p>
            <a:pPr marL="457200" marR="0" lvl="0" indent="0" algn="l" rtl="0">
              <a:spcBef>
                <a:spcPts val="0"/>
              </a:spcBef>
              <a:buNone/>
            </a:pPr>
            <a:endParaRPr sz="2200">
              <a:solidFill>
                <a:srgbClr val="2F2B20"/>
              </a:solidFill>
              <a:latin typeface="Calibri"/>
              <a:ea typeface="Calibri"/>
              <a:cs typeface="Calibri"/>
              <a:sym typeface="Calibri"/>
            </a:endParaRPr>
          </a:p>
          <a:p>
            <a:pPr marL="457200" marR="0" lvl="0" indent="0" algn="l" rtl="0">
              <a:spcBef>
                <a:spcPts val="0"/>
              </a:spcBef>
              <a:buNone/>
            </a:pPr>
            <a:endParaRPr sz="2200">
              <a:solidFill>
                <a:srgbClr val="2F2B20"/>
              </a:solidFill>
              <a:latin typeface="Calibri"/>
              <a:ea typeface="Calibri"/>
              <a:cs typeface="Calibri"/>
              <a:sym typeface="Calibri"/>
            </a:endParaRPr>
          </a:p>
          <a:p>
            <a:pPr marR="0" lvl="0" algn="l" rtl="0">
              <a:spcBef>
                <a:spcPts val="0"/>
              </a:spcBef>
              <a:buNone/>
            </a:pPr>
            <a:endParaRPr sz="2200">
              <a:solidFill>
                <a:srgbClr val="2F2B20"/>
              </a:solidFill>
              <a:latin typeface="Calibri"/>
              <a:ea typeface="Calibri"/>
              <a:cs typeface="Calibri"/>
              <a:sym typeface="Calibri"/>
            </a:endParaRPr>
          </a:p>
          <a:p>
            <a:pPr marL="457200" marR="0" lvl="0" indent="0" algn="l" rtl="0">
              <a:spcBef>
                <a:spcPts val="0"/>
              </a:spcBef>
              <a:buNone/>
            </a:pPr>
            <a:endParaRPr sz="2200">
              <a:solidFill>
                <a:srgbClr val="2F2B20"/>
              </a:solidFill>
              <a:latin typeface="Calibri"/>
              <a:ea typeface="Calibri"/>
              <a:cs typeface="Calibri"/>
              <a:sym typeface="Calibri"/>
            </a:endParaRPr>
          </a:p>
          <a:p>
            <a:pPr marL="457200" marR="0" lvl="0" indent="0" algn="l" rtl="0">
              <a:spcBef>
                <a:spcPts val="0"/>
              </a:spcBef>
              <a:buNone/>
            </a:pPr>
            <a:endParaRPr sz="2200">
              <a:solidFill>
                <a:srgbClr val="2F2B20"/>
              </a:solidFill>
              <a:latin typeface="Calibri"/>
              <a:ea typeface="Calibri"/>
              <a:cs typeface="Calibri"/>
              <a:sym typeface="Calibri"/>
            </a:endParaRPr>
          </a:p>
          <a:p>
            <a:pPr marR="0" lvl="0" algn="l" rtl="0">
              <a:spcBef>
                <a:spcPts val="0"/>
              </a:spcBef>
              <a:buNone/>
            </a:pPr>
            <a:endParaRPr sz="2200">
              <a:solidFill>
                <a:srgbClr val="2F2B20"/>
              </a:solidFill>
              <a:latin typeface="Calibri"/>
              <a:ea typeface="Calibri"/>
              <a:cs typeface="Calibri"/>
              <a:sym typeface="Calibri"/>
            </a:endParaRPr>
          </a:p>
        </p:txBody>
      </p:sp>
      <p:pic>
        <p:nvPicPr>
          <p:cNvPr id="348" name="Shape 348" descr="Sem título.png"/>
          <p:cNvPicPr preferRelativeResize="0"/>
          <p:nvPr/>
        </p:nvPicPr>
        <p:blipFill>
          <a:blip r:embed="rId3">
            <a:alphaModFix/>
          </a:blip>
          <a:stretch>
            <a:fillRect/>
          </a:stretch>
        </p:blipFill>
        <p:spPr>
          <a:xfrm>
            <a:off x="2274474" y="2392375"/>
            <a:ext cx="4264774" cy="4347224"/>
          </a:xfrm>
          <a:prstGeom prst="rect">
            <a:avLst/>
          </a:prstGeom>
          <a:noFill/>
          <a:ln w="9525" cap="flat" cmpd="sng">
            <a:solidFill>
              <a:srgbClr val="4A86E8"/>
            </a:solidFill>
            <a:prstDash val="solid"/>
            <a:round/>
            <a:headEnd type="none" w="med" len="med"/>
            <a:tailEnd type="none" w="med" len="med"/>
          </a:ln>
        </p:spPr>
      </p:pic>
      <p:sp>
        <p:nvSpPr>
          <p:cNvPr id="349" name="Shape 349"/>
          <p:cNvSpPr/>
          <p:nvPr/>
        </p:nvSpPr>
        <p:spPr>
          <a:xfrm>
            <a:off x="3369800" y="3005475"/>
            <a:ext cx="710400" cy="1238700"/>
          </a:xfrm>
          <a:prstGeom prst="rect">
            <a:avLst/>
          </a:prstGeom>
          <a:noFill/>
          <a:ln w="28575" cap="flat" cmpd="sng">
            <a:solidFill>
              <a:srgbClr val="4A86E8"/>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Shape 111"/>
          <p:cNvSpPr txBox="1">
            <a:spLocks noGrp="1"/>
          </p:cNvSpPr>
          <p:nvPr>
            <p:ph type="title"/>
          </p:nvPr>
        </p:nvSpPr>
        <p:spPr>
          <a:xfrm>
            <a:off x="457200" y="274637"/>
            <a:ext cx="7619999" cy="1143000"/>
          </a:xfrm>
          <a:prstGeom prst="rect">
            <a:avLst/>
          </a:prstGeom>
          <a:noFill/>
          <a:ln>
            <a:noFill/>
          </a:ln>
        </p:spPr>
        <p:txBody>
          <a:bodyPr lIns="91425" tIns="45700" rIns="91425" bIns="45700" anchor="ctr" anchorCtr="0">
            <a:noAutofit/>
          </a:bodyPr>
          <a:lstStyle/>
          <a:p>
            <a:pPr marL="0" marR="0" lvl="0" indent="0" algn="l" rtl="0">
              <a:spcBef>
                <a:spcPts val="0"/>
              </a:spcBef>
              <a:buClr>
                <a:schemeClr val="dk2"/>
              </a:buClr>
              <a:buSzPct val="25000"/>
              <a:buFont typeface="Cambria"/>
              <a:buNone/>
            </a:pPr>
            <a:r>
              <a:rPr lang="pt-BR" sz="4600" b="0" i="0" u="none" strike="noStrike" cap="none">
                <a:solidFill>
                  <a:schemeClr val="dk2"/>
                </a:solidFill>
                <a:latin typeface="Cambria"/>
                <a:ea typeface="Cambria"/>
                <a:cs typeface="Cambria"/>
                <a:sym typeface="Cambria"/>
              </a:rPr>
              <a:t>O que são SIs?</a:t>
            </a:r>
          </a:p>
        </p:txBody>
      </p:sp>
      <p:sp>
        <p:nvSpPr>
          <p:cNvPr id="112" name="Shape 112"/>
          <p:cNvSpPr txBox="1">
            <a:spLocks noGrp="1"/>
          </p:cNvSpPr>
          <p:nvPr>
            <p:ph type="body" idx="1"/>
          </p:nvPr>
        </p:nvSpPr>
        <p:spPr>
          <a:xfrm>
            <a:off x="457200" y="1600200"/>
            <a:ext cx="7619999" cy="4800600"/>
          </a:xfrm>
          <a:prstGeom prst="rect">
            <a:avLst/>
          </a:prstGeom>
          <a:noFill/>
          <a:ln>
            <a:noFill/>
          </a:ln>
        </p:spPr>
        <p:txBody>
          <a:bodyPr lIns="91425" tIns="45700" rIns="91425" bIns="45700" anchor="t" anchorCtr="0">
            <a:noAutofit/>
          </a:bodyPr>
          <a:lstStyle/>
          <a:p>
            <a:pPr marL="342900" marR="0" lvl="0" indent="-228600" algn="l" rtl="0">
              <a:lnSpc>
                <a:spcPct val="90000"/>
              </a:lnSpc>
              <a:spcBef>
                <a:spcPts val="0"/>
              </a:spcBef>
              <a:spcAft>
                <a:spcPts val="0"/>
              </a:spcAft>
              <a:buClr>
                <a:schemeClr val="accent1"/>
              </a:buClr>
              <a:buSzPct val="100000"/>
              <a:buFont typeface="Arial"/>
              <a:buChar char="•"/>
            </a:pPr>
            <a:r>
              <a:rPr lang="pt-BR" sz="2400" b="1" i="0" u="none" strike="noStrike" cap="none">
                <a:solidFill>
                  <a:schemeClr val="dk1"/>
                </a:solidFill>
                <a:latin typeface="Calibri"/>
                <a:ea typeface="Calibri"/>
                <a:cs typeface="Calibri"/>
                <a:sym typeface="Calibri"/>
              </a:rPr>
              <a:t>Sistemas de Informação - SIs</a:t>
            </a:r>
            <a:r>
              <a:rPr lang="pt-BR" sz="2400" b="0" i="0" u="none" strike="noStrike" cap="none">
                <a:solidFill>
                  <a:schemeClr val="dk1"/>
                </a:solidFill>
                <a:latin typeface="Calibri"/>
                <a:ea typeface="Calibri"/>
                <a:cs typeface="Calibri"/>
                <a:sym typeface="Calibri"/>
              </a:rPr>
              <a:t>:</a:t>
            </a:r>
          </a:p>
          <a:p>
            <a:pPr marL="640080" marR="0" lvl="1" indent="-233680" algn="l" rtl="0">
              <a:lnSpc>
                <a:spcPct val="90000"/>
              </a:lnSpc>
              <a:spcBef>
                <a:spcPts val="480"/>
              </a:spcBef>
              <a:spcAft>
                <a:spcPts val="0"/>
              </a:spcAft>
              <a:buClr>
                <a:schemeClr val="accent2"/>
              </a:buClr>
              <a:buSzPct val="100000"/>
              <a:buFont typeface="Arial"/>
              <a:buNone/>
            </a:pPr>
            <a:endParaRPr sz="2400" b="0" i="0" u="none" strike="noStrike" cap="none">
              <a:solidFill>
                <a:schemeClr val="dk1"/>
              </a:solidFill>
              <a:latin typeface="Calibri"/>
              <a:ea typeface="Calibri"/>
              <a:cs typeface="Calibri"/>
              <a:sym typeface="Calibri"/>
            </a:endParaRPr>
          </a:p>
          <a:p>
            <a:pPr marL="640080" marR="0" lvl="1" indent="-233680" algn="l" rtl="0">
              <a:lnSpc>
                <a:spcPct val="90000"/>
              </a:lnSpc>
              <a:spcBef>
                <a:spcPts val="480"/>
              </a:spcBef>
              <a:spcAft>
                <a:spcPts val="0"/>
              </a:spcAft>
              <a:buClr>
                <a:schemeClr val="accent2"/>
              </a:buClr>
              <a:buSzPct val="100000"/>
              <a:buFont typeface="Arial"/>
              <a:buChar char="•"/>
            </a:pPr>
            <a:r>
              <a:rPr lang="pt-BR" sz="2400" b="0" i="0" u="none" strike="noStrike" cap="none">
                <a:solidFill>
                  <a:schemeClr val="dk1"/>
                </a:solidFill>
                <a:latin typeface="Calibri"/>
                <a:ea typeface="Calibri"/>
                <a:cs typeface="Calibri"/>
                <a:sym typeface="Calibri"/>
              </a:rPr>
              <a:t>São sistemas computacionais: software + hardware + pessoas + procedimentos de uso</a:t>
            </a:r>
          </a:p>
          <a:p>
            <a:pPr marL="1005839" marR="0" lvl="2" indent="-231139" algn="l" rtl="0">
              <a:lnSpc>
                <a:spcPct val="90000"/>
              </a:lnSpc>
              <a:spcBef>
                <a:spcPts val="400"/>
              </a:spcBef>
              <a:spcAft>
                <a:spcPts val="0"/>
              </a:spcAft>
              <a:buClr>
                <a:schemeClr val="accent3"/>
              </a:buClr>
              <a:buSzPct val="100000"/>
              <a:buFont typeface="Arial"/>
              <a:buChar char="•"/>
            </a:pPr>
            <a:r>
              <a:rPr lang="pt-BR" sz="2000" b="0" i="0" u="none" strike="noStrike" cap="none">
                <a:solidFill>
                  <a:schemeClr val="dk1"/>
                </a:solidFill>
                <a:latin typeface="Calibri"/>
                <a:ea typeface="Calibri"/>
                <a:cs typeface="Calibri"/>
                <a:sym typeface="Calibri"/>
              </a:rPr>
              <a:t>É mais do que “software” (“programa”)</a:t>
            </a:r>
          </a:p>
          <a:p>
            <a:pPr marL="1005839" marR="0" lvl="2" indent="-231139" algn="l" rtl="0">
              <a:lnSpc>
                <a:spcPct val="90000"/>
              </a:lnSpc>
              <a:spcBef>
                <a:spcPts val="400"/>
              </a:spcBef>
              <a:spcAft>
                <a:spcPts val="0"/>
              </a:spcAft>
              <a:buClr>
                <a:schemeClr val="accent3"/>
              </a:buClr>
              <a:buSzPct val="100000"/>
              <a:buFont typeface="Arial"/>
              <a:buChar char="•"/>
            </a:pPr>
            <a:r>
              <a:rPr lang="pt-BR" sz="2000" b="0" i="0" u="none" strike="noStrike" cap="none">
                <a:solidFill>
                  <a:schemeClr val="dk1"/>
                </a:solidFill>
                <a:latin typeface="Calibri"/>
                <a:ea typeface="Calibri"/>
                <a:cs typeface="Calibri"/>
                <a:sym typeface="Calibri"/>
              </a:rPr>
              <a:t>É mais do que “hardware” (“máquina”)</a:t>
            </a:r>
          </a:p>
          <a:p>
            <a:pPr marL="1005839" marR="0" lvl="2" indent="-231139" algn="l" rtl="0">
              <a:lnSpc>
                <a:spcPct val="90000"/>
              </a:lnSpc>
              <a:spcBef>
                <a:spcPts val="400"/>
              </a:spcBef>
              <a:spcAft>
                <a:spcPts val="0"/>
              </a:spcAft>
              <a:buClr>
                <a:schemeClr val="accent3"/>
              </a:buClr>
              <a:buSzPct val="100000"/>
              <a:buFont typeface="Arial"/>
              <a:buChar char="•"/>
            </a:pPr>
            <a:r>
              <a:rPr lang="pt-BR" sz="2000" b="0" i="0" u="none" strike="noStrike" cap="none">
                <a:solidFill>
                  <a:schemeClr val="dk1"/>
                </a:solidFill>
                <a:latin typeface="Calibri"/>
                <a:ea typeface="Calibri"/>
                <a:cs typeface="Calibri"/>
                <a:sym typeface="Calibri"/>
              </a:rPr>
              <a:t>É mais do que “software+hardware”</a:t>
            </a:r>
          </a:p>
          <a:p>
            <a:pPr marL="640080" marR="0" lvl="1" indent="-233680" algn="l" rtl="0">
              <a:lnSpc>
                <a:spcPct val="90000"/>
              </a:lnSpc>
              <a:spcBef>
                <a:spcPts val="480"/>
              </a:spcBef>
              <a:spcAft>
                <a:spcPts val="0"/>
              </a:spcAft>
              <a:buClr>
                <a:schemeClr val="accent2"/>
              </a:buClr>
              <a:buSzPct val="100000"/>
              <a:buFont typeface="Arial"/>
              <a:buNone/>
            </a:pPr>
            <a:endParaRPr sz="2400" b="0" i="0" u="none" strike="noStrike" cap="none">
              <a:solidFill>
                <a:schemeClr val="dk1"/>
              </a:solidFill>
              <a:latin typeface="Calibri"/>
              <a:ea typeface="Calibri"/>
              <a:cs typeface="Calibri"/>
              <a:sym typeface="Calibri"/>
            </a:endParaRPr>
          </a:p>
          <a:p>
            <a:pPr marL="640080" marR="0" lvl="1" indent="-233680" algn="l" rtl="0">
              <a:lnSpc>
                <a:spcPct val="90000"/>
              </a:lnSpc>
              <a:spcBef>
                <a:spcPts val="480"/>
              </a:spcBef>
              <a:spcAft>
                <a:spcPts val="0"/>
              </a:spcAft>
              <a:buClr>
                <a:schemeClr val="accent2"/>
              </a:buClr>
              <a:buSzPct val="100000"/>
              <a:buFont typeface="Arial"/>
              <a:buChar char="•"/>
            </a:pPr>
            <a:r>
              <a:rPr lang="pt-BR" sz="2400" b="0" i="0" u="none" strike="noStrike" cap="none">
                <a:solidFill>
                  <a:schemeClr val="dk1"/>
                </a:solidFill>
                <a:latin typeface="Calibri"/>
                <a:ea typeface="Calibri"/>
                <a:cs typeface="Calibri"/>
                <a:sym typeface="Calibri"/>
              </a:rPr>
              <a:t>Representam “processamento de informações”:</a:t>
            </a:r>
          </a:p>
          <a:p>
            <a:pPr marL="1005839" marR="0" lvl="2" indent="-231139" algn="l" rtl="0">
              <a:lnSpc>
                <a:spcPct val="90000"/>
              </a:lnSpc>
              <a:spcBef>
                <a:spcPts val="440"/>
              </a:spcBef>
              <a:spcAft>
                <a:spcPts val="0"/>
              </a:spcAft>
              <a:buClr>
                <a:schemeClr val="accent3"/>
              </a:buClr>
              <a:buSzPct val="100000"/>
              <a:buFont typeface="Arial"/>
              <a:buChar char="•"/>
            </a:pPr>
            <a:r>
              <a:rPr lang="pt-BR" sz="2200" b="0" i="0" u="none" strike="noStrike" cap="none">
                <a:solidFill>
                  <a:schemeClr val="dk1"/>
                </a:solidFill>
                <a:latin typeface="Calibri"/>
                <a:ea typeface="Calibri"/>
                <a:cs typeface="Calibri"/>
                <a:sym typeface="Calibri"/>
              </a:rPr>
              <a:t>A evolução de “processamento de dados”</a:t>
            </a:r>
          </a:p>
          <a:p>
            <a:pPr marL="1005839" marR="0" lvl="2" indent="-231139" algn="l" rtl="0">
              <a:lnSpc>
                <a:spcPct val="90000"/>
              </a:lnSpc>
              <a:spcBef>
                <a:spcPts val="440"/>
              </a:spcBef>
              <a:spcAft>
                <a:spcPts val="0"/>
              </a:spcAft>
              <a:buClr>
                <a:schemeClr val="accent3"/>
              </a:buClr>
              <a:buSzPct val="100000"/>
              <a:buFont typeface="Arial"/>
              <a:buChar char="•"/>
            </a:pPr>
            <a:r>
              <a:rPr lang="pt-BR" sz="2200" b="0" i="0" u="none" strike="noStrike" cap="none">
                <a:solidFill>
                  <a:schemeClr val="dk1"/>
                </a:solidFill>
                <a:latin typeface="Calibri"/>
                <a:ea typeface="Calibri"/>
                <a:cs typeface="Calibri"/>
                <a:sym typeface="Calibri"/>
              </a:rPr>
              <a:t>É computação com “valor agregado”</a:t>
            </a:r>
          </a:p>
          <a:p>
            <a:pPr marL="1005839" marR="0" lvl="2" indent="-231139" algn="l" rtl="0">
              <a:lnSpc>
                <a:spcPct val="90000"/>
              </a:lnSpc>
              <a:spcBef>
                <a:spcPts val="440"/>
              </a:spcBef>
              <a:buClr>
                <a:schemeClr val="accent3"/>
              </a:buClr>
              <a:buSzPct val="100000"/>
              <a:buFont typeface="Arial"/>
              <a:buChar char="•"/>
            </a:pPr>
            <a:r>
              <a:rPr lang="pt-BR" sz="2200" b="0" i="0" u="none" strike="noStrike" cap="none">
                <a:solidFill>
                  <a:schemeClr val="dk1"/>
                </a:solidFill>
                <a:latin typeface="Calibri"/>
                <a:ea typeface="Calibri"/>
                <a:cs typeface="Calibri"/>
                <a:sym typeface="Calibri"/>
              </a:rPr>
              <a:t>Maior necessidade de usuários/operadores, seguindo procedimentos de uso</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Shape 354"/>
          <p:cNvSpPr txBox="1"/>
          <p:nvPr/>
        </p:nvSpPr>
        <p:spPr>
          <a:xfrm>
            <a:off x="457200" y="274680"/>
            <a:ext cx="7619700" cy="1142700"/>
          </a:xfrm>
          <a:prstGeom prst="rect">
            <a:avLst/>
          </a:prstGeom>
          <a:noFill/>
          <a:ln>
            <a:noFill/>
          </a:ln>
        </p:spPr>
        <p:txBody>
          <a:bodyPr lIns="91425" tIns="45700" rIns="91425" bIns="45700" anchor="ctr" anchorCtr="0">
            <a:noAutofit/>
          </a:bodyPr>
          <a:lstStyle/>
          <a:p>
            <a:pPr marL="0" marR="0" lvl="0" indent="0" algn="l" rtl="0">
              <a:lnSpc>
                <a:spcPct val="100000"/>
              </a:lnSpc>
              <a:spcBef>
                <a:spcPts val="0"/>
              </a:spcBef>
              <a:buSzPct val="25000"/>
              <a:buNone/>
            </a:pPr>
            <a:r>
              <a:rPr lang="pt-BR" sz="4600" b="0" i="0" u="none" strike="noStrike" cap="none">
                <a:solidFill>
                  <a:srgbClr val="675E47"/>
                </a:solidFill>
                <a:latin typeface="Cambria"/>
                <a:ea typeface="Cambria"/>
                <a:cs typeface="Cambria"/>
                <a:sym typeface="Cambria"/>
              </a:rPr>
              <a:t>Carreira em SI</a:t>
            </a:r>
          </a:p>
        </p:txBody>
      </p:sp>
      <p:sp>
        <p:nvSpPr>
          <p:cNvPr id="355" name="Shape 355"/>
          <p:cNvSpPr txBox="1"/>
          <p:nvPr/>
        </p:nvSpPr>
        <p:spPr>
          <a:xfrm>
            <a:off x="290950" y="1572450"/>
            <a:ext cx="7860900" cy="1979400"/>
          </a:xfrm>
          <a:prstGeom prst="rect">
            <a:avLst/>
          </a:prstGeom>
          <a:noFill/>
          <a:ln>
            <a:noFill/>
          </a:ln>
        </p:spPr>
        <p:txBody>
          <a:bodyPr lIns="91425" tIns="45700" rIns="91425" bIns="45700" anchor="t" anchorCtr="0">
            <a:noAutofit/>
          </a:bodyPr>
          <a:lstStyle/>
          <a:p>
            <a:pPr marR="0" lvl="0" algn="l" rtl="0">
              <a:spcBef>
                <a:spcPts val="0"/>
              </a:spcBef>
              <a:buNone/>
            </a:pPr>
            <a:endParaRPr sz="2200">
              <a:solidFill>
                <a:srgbClr val="2F2B20"/>
              </a:solidFill>
              <a:latin typeface="Calibri"/>
              <a:ea typeface="Calibri"/>
              <a:cs typeface="Calibri"/>
              <a:sym typeface="Calibri"/>
            </a:endParaRPr>
          </a:p>
          <a:p>
            <a:pPr marL="0" marR="0" lvl="0" indent="0" algn="just" rtl="0">
              <a:lnSpc>
                <a:spcPct val="100000"/>
              </a:lnSpc>
              <a:spcBef>
                <a:spcPts val="0"/>
              </a:spcBef>
              <a:buNone/>
            </a:pPr>
            <a:endParaRPr sz="2200">
              <a:solidFill>
                <a:srgbClr val="2F2B20"/>
              </a:solidFill>
              <a:latin typeface="Calibri"/>
              <a:ea typeface="Calibri"/>
              <a:cs typeface="Calibri"/>
              <a:sym typeface="Calibri"/>
            </a:endParaRPr>
          </a:p>
          <a:p>
            <a:pPr marL="0" marR="0" lvl="0" indent="0" algn="just" rtl="0">
              <a:lnSpc>
                <a:spcPct val="100000"/>
              </a:lnSpc>
              <a:spcBef>
                <a:spcPts val="0"/>
              </a:spcBef>
              <a:buNone/>
            </a:pPr>
            <a:r>
              <a:rPr lang="pt-BR" sz="2200">
                <a:solidFill>
                  <a:srgbClr val="2F2B20"/>
                </a:solidFill>
                <a:latin typeface="Calibri"/>
                <a:ea typeface="Calibri"/>
                <a:cs typeface="Calibri"/>
                <a:sym typeface="Calibri"/>
              </a:rPr>
              <a:t>	</a:t>
            </a:r>
          </a:p>
          <a:p>
            <a:pPr marL="457200" marR="0" lvl="0" indent="0" algn="l" rtl="0">
              <a:spcBef>
                <a:spcPts val="0"/>
              </a:spcBef>
              <a:buNone/>
            </a:pPr>
            <a:endParaRPr sz="2200">
              <a:solidFill>
                <a:srgbClr val="2F2B20"/>
              </a:solidFill>
              <a:latin typeface="Calibri"/>
              <a:ea typeface="Calibri"/>
              <a:cs typeface="Calibri"/>
              <a:sym typeface="Calibri"/>
            </a:endParaRPr>
          </a:p>
          <a:p>
            <a:pPr marL="457200" marR="0" lvl="0" indent="0" algn="l" rtl="0">
              <a:spcBef>
                <a:spcPts val="0"/>
              </a:spcBef>
              <a:buNone/>
            </a:pPr>
            <a:endParaRPr sz="2200">
              <a:solidFill>
                <a:srgbClr val="2F2B20"/>
              </a:solidFill>
              <a:latin typeface="Calibri"/>
              <a:ea typeface="Calibri"/>
              <a:cs typeface="Calibri"/>
              <a:sym typeface="Calibri"/>
            </a:endParaRPr>
          </a:p>
          <a:p>
            <a:pPr marR="0" lvl="0" algn="l" rtl="0">
              <a:spcBef>
                <a:spcPts val="0"/>
              </a:spcBef>
              <a:buNone/>
            </a:pPr>
            <a:endParaRPr sz="2200">
              <a:solidFill>
                <a:srgbClr val="2F2B20"/>
              </a:solidFill>
              <a:latin typeface="Calibri"/>
              <a:ea typeface="Calibri"/>
              <a:cs typeface="Calibri"/>
              <a:sym typeface="Calibri"/>
            </a:endParaRPr>
          </a:p>
          <a:p>
            <a:pPr marL="457200" marR="0" lvl="0" indent="0" algn="l" rtl="0">
              <a:spcBef>
                <a:spcPts val="0"/>
              </a:spcBef>
              <a:buNone/>
            </a:pPr>
            <a:endParaRPr sz="2200">
              <a:solidFill>
                <a:srgbClr val="2F2B20"/>
              </a:solidFill>
              <a:latin typeface="Calibri"/>
              <a:ea typeface="Calibri"/>
              <a:cs typeface="Calibri"/>
              <a:sym typeface="Calibri"/>
            </a:endParaRPr>
          </a:p>
          <a:p>
            <a:pPr marL="457200" marR="0" lvl="0" indent="0" algn="l" rtl="0">
              <a:spcBef>
                <a:spcPts val="0"/>
              </a:spcBef>
              <a:buNone/>
            </a:pPr>
            <a:endParaRPr sz="2200">
              <a:solidFill>
                <a:srgbClr val="2F2B20"/>
              </a:solidFill>
              <a:latin typeface="Calibri"/>
              <a:ea typeface="Calibri"/>
              <a:cs typeface="Calibri"/>
              <a:sym typeface="Calibri"/>
            </a:endParaRPr>
          </a:p>
          <a:p>
            <a:pPr marR="0" lvl="0" algn="l" rtl="0">
              <a:spcBef>
                <a:spcPts val="0"/>
              </a:spcBef>
              <a:buNone/>
            </a:pPr>
            <a:endParaRPr sz="2200">
              <a:solidFill>
                <a:srgbClr val="2F2B20"/>
              </a:solidFill>
              <a:latin typeface="Calibri"/>
              <a:ea typeface="Calibri"/>
              <a:cs typeface="Calibri"/>
              <a:sym typeface="Calibri"/>
            </a:endParaRPr>
          </a:p>
        </p:txBody>
      </p:sp>
      <p:pic>
        <p:nvPicPr>
          <p:cNvPr id="356" name="Shape 356" descr="ifce.png"/>
          <p:cNvPicPr preferRelativeResize="0"/>
          <p:nvPr/>
        </p:nvPicPr>
        <p:blipFill>
          <a:blip r:embed="rId3">
            <a:alphaModFix/>
          </a:blip>
          <a:stretch>
            <a:fillRect/>
          </a:stretch>
        </p:blipFill>
        <p:spPr>
          <a:xfrm>
            <a:off x="808150" y="1630250"/>
            <a:ext cx="6022524" cy="460175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Shape 361"/>
          <p:cNvSpPr txBox="1"/>
          <p:nvPr/>
        </p:nvSpPr>
        <p:spPr>
          <a:xfrm>
            <a:off x="457200" y="274680"/>
            <a:ext cx="7619700" cy="1142700"/>
          </a:xfrm>
          <a:prstGeom prst="rect">
            <a:avLst/>
          </a:prstGeom>
          <a:noFill/>
          <a:ln>
            <a:noFill/>
          </a:ln>
        </p:spPr>
        <p:txBody>
          <a:bodyPr lIns="91425" tIns="45700" rIns="91425" bIns="45700" anchor="ctr" anchorCtr="0">
            <a:noAutofit/>
          </a:bodyPr>
          <a:lstStyle/>
          <a:p>
            <a:pPr marL="0" marR="0" lvl="0" indent="0" algn="l" rtl="0">
              <a:lnSpc>
                <a:spcPct val="100000"/>
              </a:lnSpc>
              <a:spcBef>
                <a:spcPts val="0"/>
              </a:spcBef>
              <a:buSzPct val="25000"/>
              <a:buNone/>
            </a:pPr>
            <a:r>
              <a:rPr lang="pt-BR" sz="4600" b="0" i="0" u="none" strike="noStrike" cap="none">
                <a:solidFill>
                  <a:srgbClr val="675E47"/>
                </a:solidFill>
                <a:latin typeface="Cambria"/>
                <a:ea typeface="Cambria"/>
                <a:cs typeface="Cambria"/>
                <a:sym typeface="Cambria"/>
              </a:rPr>
              <a:t>Carreira em SI</a:t>
            </a:r>
          </a:p>
        </p:txBody>
      </p:sp>
      <p:sp>
        <p:nvSpPr>
          <p:cNvPr id="362" name="Shape 362"/>
          <p:cNvSpPr txBox="1"/>
          <p:nvPr/>
        </p:nvSpPr>
        <p:spPr>
          <a:xfrm>
            <a:off x="90600" y="1636200"/>
            <a:ext cx="7860900" cy="1979400"/>
          </a:xfrm>
          <a:prstGeom prst="rect">
            <a:avLst/>
          </a:prstGeom>
          <a:noFill/>
          <a:ln>
            <a:noFill/>
          </a:ln>
        </p:spPr>
        <p:txBody>
          <a:bodyPr lIns="91425" tIns="45700" rIns="91425" bIns="45700" anchor="t" anchorCtr="0">
            <a:noAutofit/>
          </a:bodyPr>
          <a:lstStyle/>
          <a:p>
            <a:pPr marL="457200" marR="0" lvl="0" indent="-368300" algn="l" rtl="0">
              <a:spcBef>
                <a:spcPts val="0"/>
              </a:spcBef>
              <a:buClr>
                <a:srgbClr val="2F2B20"/>
              </a:buClr>
              <a:buSzPct val="100000"/>
              <a:buFont typeface="Calibri"/>
              <a:buChar char="●"/>
            </a:pPr>
            <a:r>
              <a:rPr lang="pt-BR" sz="2200">
                <a:solidFill>
                  <a:srgbClr val="2F2B20"/>
                </a:solidFill>
                <a:latin typeface="Calibri"/>
                <a:ea typeface="Calibri"/>
                <a:cs typeface="Calibri"/>
                <a:sym typeface="Calibri"/>
              </a:rPr>
              <a:t>Professor USP</a:t>
            </a:r>
          </a:p>
          <a:p>
            <a:pPr marL="0" marR="0" lvl="0" indent="0" algn="just" rtl="0">
              <a:lnSpc>
                <a:spcPct val="100000"/>
              </a:lnSpc>
              <a:spcBef>
                <a:spcPts val="0"/>
              </a:spcBef>
              <a:buNone/>
            </a:pPr>
            <a:endParaRPr sz="2200">
              <a:solidFill>
                <a:srgbClr val="2F2B20"/>
              </a:solidFill>
              <a:latin typeface="Calibri"/>
              <a:ea typeface="Calibri"/>
              <a:cs typeface="Calibri"/>
              <a:sym typeface="Calibri"/>
            </a:endParaRPr>
          </a:p>
          <a:p>
            <a:pPr marL="0" marR="0" lvl="0" indent="0" algn="just" rtl="0">
              <a:lnSpc>
                <a:spcPct val="100000"/>
              </a:lnSpc>
              <a:spcBef>
                <a:spcPts val="0"/>
              </a:spcBef>
              <a:buNone/>
            </a:pPr>
            <a:r>
              <a:rPr lang="pt-BR" sz="2200">
                <a:solidFill>
                  <a:srgbClr val="2F2B20"/>
                </a:solidFill>
                <a:latin typeface="Calibri"/>
                <a:ea typeface="Calibri"/>
                <a:cs typeface="Calibri"/>
                <a:sym typeface="Calibri"/>
              </a:rPr>
              <a:t>	</a:t>
            </a:r>
          </a:p>
          <a:p>
            <a:pPr marL="457200" marR="0" lvl="0" indent="0" algn="l" rtl="0">
              <a:spcBef>
                <a:spcPts val="0"/>
              </a:spcBef>
              <a:buNone/>
            </a:pPr>
            <a:endParaRPr sz="2200">
              <a:solidFill>
                <a:srgbClr val="2F2B20"/>
              </a:solidFill>
              <a:latin typeface="Calibri"/>
              <a:ea typeface="Calibri"/>
              <a:cs typeface="Calibri"/>
              <a:sym typeface="Calibri"/>
            </a:endParaRPr>
          </a:p>
          <a:p>
            <a:pPr marL="457200" marR="0" lvl="0" indent="0" algn="l" rtl="0">
              <a:spcBef>
                <a:spcPts val="0"/>
              </a:spcBef>
              <a:buNone/>
            </a:pPr>
            <a:endParaRPr sz="2200">
              <a:solidFill>
                <a:srgbClr val="2F2B20"/>
              </a:solidFill>
              <a:latin typeface="Calibri"/>
              <a:ea typeface="Calibri"/>
              <a:cs typeface="Calibri"/>
              <a:sym typeface="Calibri"/>
            </a:endParaRPr>
          </a:p>
          <a:p>
            <a:pPr marR="0" lvl="0" algn="l" rtl="0">
              <a:spcBef>
                <a:spcPts val="0"/>
              </a:spcBef>
              <a:buNone/>
            </a:pPr>
            <a:endParaRPr sz="2200">
              <a:solidFill>
                <a:srgbClr val="2F2B20"/>
              </a:solidFill>
              <a:latin typeface="Calibri"/>
              <a:ea typeface="Calibri"/>
              <a:cs typeface="Calibri"/>
              <a:sym typeface="Calibri"/>
            </a:endParaRPr>
          </a:p>
          <a:p>
            <a:pPr marL="457200" marR="0" lvl="0" indent="0" algn="l" rtl="0">
              <a:spcBef>
                <a:spcPts val="0"/>
              </a:spcBef>
              <a:buNone/>
            </a:pPr>
            <a:endParaRPr sz="2200">
              <a:solidFill>
                <a:srgbClr val="2F2B20"/>
              </a:solidFill>
              <a:latin typeface="Calibri"/>
              <a:ea typeface="Calibri"/>
              <a:cs typeface="Calibri"/>
              <a:sym typeface="Calibri"/>
            </a:endParaRPr>
          </a:p>
          <a:p>
            <a:pPr marL="457200" marR="0" lvl="0" indent="0" algn="l" rtl="0">
              <a:spcBef>
                <a:spcPts val="0"/>
              </a:spcBef>
              <a:buNone/>
            </a:pPr>
            <a:endParaRPr sz="2200">
              <a:solidFill>
                <a:srgbClr val="2F2B20"/>
              </a:solidFill>
              <a:latin typeface="Calibri"/>
              <a:ea typeface="Calibri"/>
              <a:cs typeface="Calibri"/>
              <a:sym typeface="Calibri"/>
            </a:endParaRPr>
          </a:p>
          <a:p>
            <a:pPr marR="0" lvl="0" algn="l" rtl="0">
              <a:spcBef>
                <a:spcPts val="0"/>
              </a:spcBef>
              <a:buNone/>
            </a:pPr>
            <a:endParaRPr sz="2200">
              <a:solidFill>
                <a:srgbClr val="2F2B20"/>
              </a:solidFill>
              <a:latin typeface="Calibri"/>
              <a:ea typeface="Calibri"/>
              <a:cs typeface="Calibri"/>
              <a:sym typeface="Calibri"/>
            </a:endParaRPr>
          </a:p>
        </p:txBody>
      </p:sp>
      <p:pic>
        <p:nvPicPr>
          <p:cNvPr id="363" name="Shape 363" descr="apo.png"/>
          <p:cNvPicPr preferRelativeResize="0"/>
          <p:nvPr/>
        </p:nvPicPr>
        <p:blipFill>
          <a:blip r:embed="rId3">
            <a:alphaModFix/>
          </a:blip>
          <a:stretch>
            <a:fillRect/>
          </a:stretch>
        </p:blipFill>
        <p:spPr>
          <a:xfrm>
            <a:off x="1591400" y="2176700"/>
            <a:ext cx="4565325" cy="3222224"/>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sp>
        <p:nvSpPr>
          <p:cNvPr id="368" name="Shape 368"/>
          <p:cNvSpPr txBox="1"/>
          <p:nvPr/>
        </p:nvSpPr>
        <p:spPr>
          <a:xfrm>
            <a:off x="457200" y="274680"/>
            <a:ext cx="7619700" cy="1142700"/>
          </a:xfrm>
          <a:prstGeom prst="rect">
            <a:avLst/>
          </a:prstGeom>
          <a:noFill/>
          <a:ln>
            <a:noFill/>
          </a:ln>
        </p:spPr>
        <p:txBody>
          <a:bodyPr lIns="91425" tIns="45700" rIns="91425" bIns="45700" anchor="ctr" anchorCtr="0">
            <a:noAutofit/>
          </a:bodyPr>
          <a:lstStyle/>
          <a:p>
            <a:pPr marL="0" marR="0" lvl="0" indent="0" algn="l" rtl="0">
              <a:lnSpc>
                <a:spcPct val="100000"/>
              </a:lnSpc>
              <a:spcBef>
                <a:spcPts val="0"/>
              </a:spcBef>
              <a:buSzPct val="25000"/>
              <a:buNone/>
            </a:pPr>
            <a:r>
              <a:rPr lang="pt-BR" sz="4600" b="0" i="0" u="none" strike="noStrike" cap="none">
                <a:solidFill>
                  <a:srgbClr val="675E47"/>
                </a:solidFill>
                <a:latin typeface="Cambria"/>
                <a:ea typeface="Cambria"/>
                <a:cs typeface="Cambria"/>
                <a:sym typeface="Cambria"/>
              </a:rPr>
              <a:t>Carreira em SI</a:t>
            </a:r>
          </a:p>
        </p:txBody>
      </p:sp>
      <p:sp>
        <p:nvSpPr>
          <p:cNvPr id="369" name="Shape 369"/>
          <p:cNvSpPr txBox="1"/>
          <p:nvPr/>
        </p:nvSpPr>
        <p:spPr>
          <a:xfrm>
            <a:off x="290950" y="1572450"/>
            <a:ext cx="7860900" cy="1979400"/>
          </a:xfrm>
          <a:prstGeom prst="rect">
            <a:avLst/>
          </a:prstGeom>
          <a:noFill/>
          <a:ln>
            <a:noFill/>
          </a:ln>
        </p:spPr>
        <p:txBody>
          <a:bodyPr lIns="91425" tIns="45700" rIns="91425" bIns="45700" anchor="t" anchorCtr="0">
            <a:noAutofit/>
          </a:bodyPr>
          <a:lstStyle/>
          <a:p>
            <a:pPr marR="0" lvl="0" algn="l" rtl="0">
              <a:spcBef>
                <a:spcPts val="0"/>
              </a:spcBef>
              <a:buNone/>
            </a:pPr>
            <a:endParaRPr sz="2200">
              <a:solidFill>
                <a:srgbClr val="2F2B20"/>
              </a:solidFill>
              <a:latin typeface="Calibri"/>
              <a:ea typeface="Calibri"/>
              <a:cs typeface="Calibri"/>
              <a:sym typeface="Calibri"/>
            </a:endParaRPr>
          </a:p>
          <a:p>
            <a:pPr marL="0" marR="0" lvl="0" indent="0" algn="just" rtl="0">
              <a:lnSpc>
                <a:spcPct val="100000"/>
              </a:lnSpc>
              <a:spcBef>
                <a:spcPts val="0"/>
              </a:spcBef>
              <a:buNone/>
            </a:pPr>
            <a:endParaRPr sz="2200">
              <a:solidFill>
                <a:srgbClr val="2F2B20"/>
              </a:solidFill>
              <a:latin typeface="Calibri"/>
              <a:ea typeface="Calibri"/>
              <a:cs typeface="Calibri"/>
              <a:sym typeface="Calibri"/>
            </a:endParaRPr>
          </a:p>
          <a:p>
            <a:pPr marL="0" marR="0" lvl="0" indent="0" algn="just" rtl="0">
              <a:lnSpc>
                <a:spcPct val="100000"/>
              </a:lnSpc>
              <a:spcBef>
                <a:spcPts val="0"/>
              </a:spcBef>
              <a:buNone/>
            </a:pPr>
            <a:r>
              <a:rPr lang="pt-BR" sz="2200">
                <a:solidFill>
                  <a:srgbClr val="2F2B20"/>
                </a:solidFill>
                <a:latin typeface="Calibri"/>
                <a:ea typeface="Calibri"/>
                <a:cs typeface="Calibri"/>
                <a:sym typeface="Calibri"/>
              </a:rPr>
              <a:t>	</a:t>
            </a:r>
          </a:p>
          <a:p>
            <a:pPr marL="457200" marR="0" lvl="0" indent="0" algn="l" rtl="0">
              <a:spcBef>
                <a:spcPts val="0"/>
              </a:spcBef>
              <a:buNone/>
            </a:pPr>
            <a:endParaRPr sz="2200">
              <a:solidFill>
                <a:srgbClr val="2F2B20"/>
              </a:solidFill>
              <a:latin typeface="Calibri"/>
              <a:ea typeface="Calibri"/>
              <a:cs typeface="Calibri"/>
              <a:sym typeface="Calibri"/>
            </a:endParaRPr>
          </a:p>
          <a:p>
            <a:pPr marL="457200" marR="0" lvl="0" indent="0" algn="l" rtl="0">
              <a:spcBef>
                <a:spcPts val="0"/>
              </a:spcBef>
              <a:buNone/>
            </a:pPr>
            <a:endParaRPr sz="2200">
              <a:solidFill>
                <a:srgbClr val="2F2B20"/>
              </a:solidFill>
              <a:latin typeface="Calibri"/>
              <a:ea typeface="Calibri"/>
              <a:cs typeface="Calibri"/>
              <a:sym typeface="Calibri"/>
            </a:endParaRPr>
          </a:p>
          <a:p>
            <a:pPr marR="0" lvl="0" algn="l" rtl="0">
              <a:spcBef>
                <a:spcPts val="0"/>
              </a:spcBef>
              <a:buNone/>
            </a:pPr>
            <a:endParaRPr sz="2200">
              <a:solidFill>
                <a:srgbClr val="2F2B20"/>
              </a:solidFill>
              <a:latin typeface="Calibri"/>
              <a:ea typeface="Calibri"/>
              <a:cs typeface="Calibri"/>
              <a:sym typeface="Calibri"/>
            </a:endParaRPr>
          </a:p>
          <a:p>
            <a:pPr marL="457200" marR="0" lvl="0" indent="0" algn="l" rtl="0">
              <a:spcBef>
                <a:spcPts val="0"/>
              </a:spcBef>
              <a:buNone/>
            </a:pPr>
            <a:endParaRPr sz="2200">
              <a:solidFill>
                <a:srgbClr val="2F2B20"/>
              </a:solidFill>
              <a:latin typeface="Calibri"/>
              <a:ea typeface="Calibri"/>
              <a:cs typeface="Calibri"/>
              <a:sym typeface="Calibri"/>
            </a:endParaRPr>
          </a:p>
          <a:p>
            <a:pPr marL="457200" marR="0" lvl="0" indent="0" algn="l" rtl="0">
              <a:spcBef>
                <a:spcPts val="0"/>
              </a:spcBef>
              <a:buNone/>
            </a:pPr>
            <a:endParaRPr sz="2200">
              <a:solidFill>
                <a:srgbClr val="2F2B20"/>
              </a:solidFill>
              <a:latin typeface="Calibri"/>
              <a:ea typeface="Calibri"/>
              <a:cs typeface="Calibri"/>
              <a:sym typeface="Calibri"/>
            </a:endParaRPr>
          </a:p>
          <a:p>
            <a:pPr marR="0" lvl="0" algn="l" rtl="0">
              <a:spcBef>
                <a:spcPts val="0"/>
              </a:spcBef>
              <a:buNone/>
            </a:pPr>
            <a:endParaRPr sz="2200">
              <a:solidFill>
                <a:srgbClr val="2F2B20"/>
              </a:solidFill>
              <a:latin typeface="Calibri"/>
              <a:ea typeface="Calibri"/>
              <a:cs typeface="Calibri"/>
              <a:sym typeface="Calibri"/>
            </a:endParaRPr>
          </a:p>
        </p:txBody>
      </p:sp>
      <p:pic>
        <p:nvPicPr>
          <p:cNvPr id="370" name="Shape 370" descr="uu.png"/>
          <p:cNvPicPr preferRelativeResize="0"/>
          <p:nvPr/>
        </p:nvPicPr>
        <p:blipFill>
          <a:blip r:embed="rId3">
            <a:alphaModFix/>
          </a:blip>
          <a:stretch>
            <a:fillRect/>
          </a:stretch>
        </p:blipFill>
        <p:spPr>
          <a:xfrm>
            <a:off x="343650" y="1630225"/>
            <a:ext cx="7224725" cy="46473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sp>
        <p:nvSpPr>
          <p:cNvPr id="375" name="Shape 375"/>
          <p:cNvSpPr txBox="1"/>
          <p:nvPr/>
        </p:nvSpPr>
        <p:spPr>
          <a:xfrm>
            <a:off x="457200" y="274680"/>
            <a:ext cx="7619700" cy="1142700"/>
          </a:xfrm>
          <a:prstGeom prst="rect">
            <a:avLst/>
          </a:prstGeom>
          <a:noFill/>
          <a:ln>
            <a:noFill/>
          </a:ln>
        </p:spPr>
        <p:txBody>
          <a:bodyPr lIns="91425" tIns="45700" rIns="91425" bIns="45700" anchor="ctr" anchorCtr="0">
            <a:noAutofit/>
          </a:bodyPr>
          <a:lstStyle/>
          <a:p>
            <a:pPr marL="0" marR="0" lvl="0" indent="0" algn="l" rtl="0">
              <a:lnSpc>
                <a:spcPct val="100000"/>
              </a:lnSpc>
              <a:spcBef>
                <a:spcPts val="0"/>
              </a:spcBef>
              <a:buSzPct val="25000"/>
              <a:buNone/>
            </a:pPr>
            <a:r>
              <a:rPr lang="pt-BR" sz="4600" b="0" i="0" u="none" strike="noStrike" cap="none">
                <a:solidFill>
                  <a:srgbClr val="675E47"/>
                </a:solidFill>
                <a:latin typeface="Cambria"/>
                <a:ea typeface="Cambria"/>
                <a:cs typeface="Cambria"/>
                <a:sym typeface="Cambria"/>
              </a:rPr>
              <a:t>Carreira em SI</a:t>
            </a:r>
          </a:p>
        </p:txBody>
      </p:sp>
      <p:sp>
        <p:nvSpPr>
          <p:cNvPr id="376" name="Shape 376"/>
          <p:cNvSpPr txBox="1"/>
          <p:nvPr/>
        </p:nvSpPr>
        <p:spPr>
          <a:xfrm>
            <a:off x="290950" y="1572450"/>
            <a:ext cx="7860900" cy="1979400"/>
          </a:xfrm>
          <a:prstGeom prst="rect">
            <a:avLst/>
          </a:prstGeom>
          <a:noFill/>
          <a:ln>
            <a:noFill/>
          </a:ln>
        </p:spPr>
        <p:txBody>
          <a:bodyPr lIns="91425" tIns="45700" rIns="91425" bIns="45700" anchor="t" anchorCtr="0">
            <a:noAutofit/>
          </a:bodyPr>
          <a:lstStyle/>
          <a:p>
            <a:pPr marL="457200" lvl="0" indent="-228600" algn="just" rtl="0">
              <a:lnSpc>
                <a:spcPct val="115000"/>
              </a:lnSpc>
              <a:spcBef>
                <a:spcPts val="0"/>
              </a:spcBef>
              <a:spcAft>
                <a:spcPts val="800"/>
              </a:spcAft>
              <a:buClr>
                <a:srgbClr val="333333"/>
              </a:buClr>
              <a:buFont typeface="Calibri"/>
              <a:buChar char="●"/>
            </a:pPr>
            <a:r>
              <a:rPr lang="pt-BR">
                <a:solidFill>
                  <a:srgbClr val="333333"/>
                </a:solidFill>
                <a:highlight>
                  <a:srgbClr val="FFFFFF"/>
                </a:highlight>
                <a:latin typeface="Calibri"/>
                <a:ea typeface="Calibri"/>
                <a:cs typeface="Calibri"/>
                <a:sym typeface="Calibri"/>
              </a:rPr>
              <a:t>As remunerações iniciais são de R$ 3.953,92 para cargos de ensino médio e R$ 5.752,52 para nível superior.</a:t>
            </a:r>
          </a:p>
          <a:p>
            <a:pPr lvl="0" algn="just" rtl="0">
              <a:lnSpc>
                <a:spcPct val="115000"/>
              </a:lnSpc>
              <a:spcBef>
                <a:spcPts val="0"/>
              </a:spcBef>
              <a:spcAft>
                <a:spcPts val="800"/>
              </a:spcAft>
              <a:buNone/>
            </a:pPr>
            <a:endParaRPr>
              <a:solidFill>
                <a:srgbClr val="333333"/>
              </a:solidFill>
              <a:highlight>
                <a:srgbClr val="FFFFFF"/>
              </a:highlight>
              <a:latin typeface="Calibri"/>
              <a:ea typeface="Calibri"/>
              <a:cs typeface="Calibri"/>
              <a:sym typeface="Calibri"/>
            </a:endParaRPr>
          </a:p>
          <a:p>
            <a:pPr marL="457200" lvl="0" indent="-228600" algn="just" rtl="0">
              <a:lnSpc>
                <a:spcPct val="115000"/>
              </a:lnSpc>
              <a:spcBef>
                <a:spcPts val="0"/>
              </a:spcBef>
              <a:spcAft>
                <a:spcPts val="800"/>
              </a:spcAft>
              <a:buClr>
                <a:srgbClr val="333333"/>
              </a:buClr>
              <a:buChar char="●"/>
            </a:pPr>
            <a:r>
              <a:rPr lang="pt-BR">
                <a:solidFill>
                  <a:srgbClr val="333333"/>
                </a:solidFill>
                <a:highlight>
                  <a:srgbClr val="FFFFFF"/>
                </a:highlight>
                <a:latin typeface="Calibri"/>
                <a:ea typeface="Calibri"/>
                <a:cs typeface="Calibri"/>
                <a:sym typeface="Calibri"/>
              </a:rPr>
              <a:t>Para nível superior, as vagas do </a:t>
            </a:r>
            <a:r>
              <a:rPr lang="pt-BR" b="1">
                <a:solidFill>
                  <a:srgbClr val="333333"/>
                </a:solidFill>
                <a:highlight>
                  <a:srgbClr val="FFFFFF"/>
                </a:highlight>
                <a:latin typeface="Calibri"/>
                <a:ea typeface="Calibri"/>
                <a:cs typeface="Calibri"/>
                <a:sym typeface="Calibri"/>
              </a:rPr>
              <a:t>concurso da AGU</a:t>
            </a:r>
            <a:r>
              <a:rPr lang="pt-BR">
                <a:solidFill>
                  <a:srgbClr val="333333"/>
                </a:solidFill>
                <a:highlight>
                  <a:srgbClr val="FFFFFF"/>
                </a:highlight>
                <a:latin typeface="Calibri"/>
                <a:ea typeface="Calibri"/>
                <a:cs typeface="Calibri"/>
                <a:sym typeface="Calibri"/>
              </a:rPr>
              <a:t> serão para administrador</a:t>
            </a:r>
            <a:r>
              <a:rPr lang="pt-BR">
                <a:solidFill>
                  <a:srgbClr val="00FF00"/>
                </a:solidFill>
                <a:highlight>
                  <a:srgbClr val="FFFFFF"/>
                </a:highlight>
                <a:latin typeface="Calibri"/>
                <a:ea typeface="Calibri"/>
                <a:cs typeface="Calibri"/>
                <a:sym typeface="Calibri"/>
              </a:rPr>
              <a:t> </a:t>
            </a:r>
            <a:r>
              <a:rPr lang="pt-BR">
                <a:highlight>
                  <a:srgbClr val="FFFFFF"/>
                </a:highlight>
                <a:latin typeface="Calibri"/>
                <a:ea typeface="Calibri"/>
                <a:cs typeface="Calibri"/>
                <a:sym typeface="Calibri"/>
              </a:rPr>
              <a:t>(170),</a:t>
            </a:r>
            <a:r>
              <a:rPr lang="pt-BR">
                <a:solidFill>
                  <a:srgbClr val="0000FF"/>
                </a:solidFill>
                <a:highlight>
                  <a:srgbClr val="FFFFFF"/>
                </a:highlight>
                <a:latin typeface="Calibri"/>
                <a:ea typeface="Calibri"/>
                <a:cs typeface="Calibri"/>
                <a:sym typeface="Calibri"/>
              </a:rPr>
              <a:t> analista de sistemas (38)</a:t>
            </a:r>
            <a:r>
              <a:rPr lang="pt-BR">
                <a:solidFill>
                  <a:srgbClr val="333333"/>
                </a:solidFill>
                <a:highlight>
                  <a:srgbClr val="FFFFFF"/>
                </a:highlight>
                <a:latin typeface="Calibri"/>
                <a:ea typeface="Calibri"/>
                <a:cs typeface="Calibri"/>
                <a:sym typeface="Calibri"/>
              </a:rPr>
              <a:t>, analista técnico administrativo (20), arquivista (17), bibliotecário (18), engenheiro (15), contador (258), estatístico (16),médico (9), técnico em assuntos educacionais (10) e técnico em comunicação social (11).</a:t>
            </a:r>
          </a:p>
          <a:p>
            <a:pPr marR="0" lvl="0" algn="l" rtl="0">
              <a:spcBef>
                <a:spcPts val="0"/>
              </a:spcBef>
              <a:buNone/>
            </a:pPr>
            <a:endParaRPr sz="2200">
              <a:solidFill>
                <a:srgbClr val="2F2B20"/>
              </a:solidFill>
              <a:latin typeface="Calibri"/>
              <a:ea typeface="Calibri"/>
              <a:cs typeface="Calibri"/>
              <a:sym typeface="Calibri"/>
            </a:endParaRPr>
          </a:p>
          <a:p>
            <a:pPr marL="0" marR="0" lvl="0" indent="0" algn="just" rtl="0">
              <a:lnSpc>
                <a:spcPct val="100000"/>
              </a:lnSpc>
              <a:spcBef>
                <a:spcPts val="0"/>
              </a:spcBef>
              <a:buNone/>
            </a:pPr>
            <a:endParaRPr sz="2200">
              <a:solidFill>
                <a:srgbClr val="2F2B20"/>
              </a:solidFill>
              <a:latin typeface="Calibri"/>
              <a:ea typeface="Calibri"/>
              <a:cs typeface="Calibri"/>
              <a:sym typeface="Calibri"/>
            </a:endParaRPr>
          </a:p>
          <a:p>
            <a:pPr marL="0" marR="0" lvl="0" indent="0" algn="just" rtl="0">
              <a:lnSpc>
                <a:spcPct val="100000"/>
              </a:lnSpc>
              <a:spcBef>
                <a:spcPts val="0"/>
              </a:spcBef>
              <a:buNone/>
            </a:pPr>
            <a:r>
              <a:rPr lang="pt-BR" sz="2200">
                <a:solidFill>
                  <a:srgbClr val="2F2B20"/>
                </a:solidFill>
                <a:latin typeface="Calibri"/>
                <a:ea typeface="Calibri"/>
                <a:cs typeface="Calibri"/>
                <a:sym typeface="Calibri"/>
              </a:rPr>
              <a:t>	</a:t>
            </a:r>
          </a:p>
          <a:p>
            <a:pPr marL="457200" marR="0" lvl="0" indent="0" algn="l" rtl="0">
              <a:spcBef>
                <a:spcPts val="0"/>
              </a:spcBef>
              <a:buNone/>
            </a:pPr>
            <a:endParaRPr sz="2200">
              <a:solidFill>
                <a:srgbClr val="2F2B20"/>
              </a:solidFill>
              <a:latin typeface="Calibri"/>
              <a:ea typeface="Calibri"/>
              <a:cs typeface="Calibri"/>
              <a:sym typeface="Calibri"/>
            </a:endParaRPr>
          </a:p>
          <a:p>
            <a:pPr marL="457200" marR="0" lvl="0" indent="0" algn="l" rtl="0">
              <a:spcBef>
                <a:spcPts val="0"/>
              </a:spcBef>
              <a:buNone/>
            </a:pPr>
            <a:endParaRPr sz="2200">
              <a:solidFill>
                <a:srgbClr val="2F2B20"/>
              </a:solidFill>
              <a:latin typeface="Calibri"/>
              <a:ea typeface="Calibri"/>
              <a:cs typeface="Calibri"/>
              <a:sym typeface="Calibri"/>
            </a:endParaRPr>
          </a:p>
          <a:p>
            <a:pPr marR="0" lvl="0" algn="l" rtl="0">
              <a:spcBef>
                <a:spcPts val="0"/>
              </a:spcBef>
              <a:buNone/>
            </a:pPr>
            <a:endParaRPr sz="2200">
              <a:solidFill>
                <a:srgbClr val="2F2B20"/>
              </a:solidFill>
              <a:latin typeface="Calibri"/>
              <a:ea typeface="Calibri"/>
              <a:cs typeface="Calibri"/>
              <a:sym typeface="Calibri"/>
            </a:endParaRPr>
          </a:p>
          <a:p>
            <a:pPr marL="457200" marR="0" lvl="0" indent="0" algn="l" rtl="0">
              <a:spcBef>
                <a:spcPts val="0"/>
              </a:spcBef>
              <a:buNone/>
            </a:pPr>
            <a:endParaRPr sz="2200">
              <a:solidFill>
                <a:srgbClr val="2F2B20"/>
              </a:solidFill>
              <a:latin typeface="Calibri"/>
              <a:ea typeface="Calibri"/>
              <a:cs typeface="Calibri"/>
              <a:sym typeface="Calibri"/>
            </a:endParaRPr>
          </a:p>
          <a:p>
            <a:pPr marL="457200" marR="0" lvl="0" indent="0" algn="l" rtl="0">
              <a:spcBef>
                <a:spcPts val="0"/>
              </a:spcBef>
              <a:buNone/>
            </a:pPr>
            <a:endParaRPr sz="2200">
              <a:solidFill>
                <a:srgbClr val="2F2B20"/>
              </a:solidFill>
              <a:latin typeface="Calibri"/>
              <a:ea typeface="Calibri"/>
              <a:cs typeface="Calibri"/>
              <a:sym typeface="Calibri"/>
            </a:endParaRPr>
          </a:p>
          <a:p>
            <a:pPr marR="0" lvl="0" algn="l" rtl="0">
              <a:spcBef>
                <a:spcPts val="0"/>
              </a:spcBef>
              <a:buNone/>
            </a:pPr>
            <a:endParaRPr sz="2200">
              <a:solidFill>
                <a:srgbClr val="2F2B20"/>
              </a:solidFill>
              <a:latin typeface="Calibri"/>
              <a:ea typeface="Calibri"/>
              <a:cs typeface="Calibri"/>
              <a:sym typeface="Calibri"/>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sp>
        <p:nvSpPr>
          <p:cNvPr id="381" name="Shape 381"/>
          <p:cNvSpPr txBox="1"/>
          <p:nvPr/>
        </p:nvSpPr>
        <p:spPr>
          <a:xfrm>
            <a:off x="457200" y="274680"/>
            <a:ext cx="7619700" cy="1142700"/>
          </a:xfrm>
          <a:prstGeom prst="rect">
            <a:avLst/>
          </a:prstGeom>
          <a:noFill/>
          <a:ln>
            <a:noFill/>
          </a:ln>
        </p:spPr>
        <p:txBody>
          <a:bodyPr lIns="91425" tIns="45700" rIns="91425" bIns="45700" anchor="ctr" anchorCtr="0">
            <a:noAutofit/>
          </a:bodyPr>
          <a:lstStyle/>
          <a:p>
            <a:pPr marL="0" marR="0" lvl="0" indent="0" algn="l" rtl="0">
              <a:lnSpc>
                <a:spcPct val="100000"/>
              </a:lnSpc>
              <a:spcBef>
                <a:spcPts val="0"/>
              </a:spcBef>
              <a:buSzPct val="25000"/>
              <a:buNone/>
            </a:pPr>
            <a:r>
              <a:rPr lang="pt-BR" sz="4600" b="0" i="0" u="none" strike="noStrike" cap="none">
                <a:solidFill>
                  <a:srgbClr val="675E47"/>
                </a:solidFill>
                <a:latin typeface="Cambria"/>
                <a:ea typeface="Cambria"/>
                <a:cs typeface="Cambria"/>
                <a:sym typeface="Cambria"/>
              </a:rPr>
              <a:t>Carreira em SI</a:t>
            </a:r>
          </a:p>
        </p:txBody>
      </p:sp>
      <p:sp>
        <p:nvSpPr>
          <p:cNvPr id="382" name="Shape 382"/>
          <p:cNvSpPr txBox="1"/>
          <p:nvPr/>
        </p:nvSpPr>
        <p:spPr>
          <a:xfrm>
            <a:off x="290950" y="1572450"/>
            <a:ext cx="7860900" cy="1979400"/>
          </a:xfrm>
          <a:prstGeom prst="rect">
            <a:avLst/>
          </a:prstGeom>
          <a:noFill/>
          <a:ln>
            <a:noFill/>
          </a:ln>
        </p:spPr>
        <p:txBody>
          <a:bodyPr lIns="91425" tIns="45700" rIns="91425" bIns="45700" anchor="t" anchorCtr="0">
            <a:noAutofit/>
          </a:bodyPr>
          <a:lstStyle/>
          <a:p>
            <a:pPr lvl="0" algn="just" rtl="0">
              <a:lnSpc>
                <a:spcPct val="115000"/>
              </a:lnSpc>
              <a:spcBef>
                <a:spcPts val="0"/>
              </a:spcBef>
              <a:spcAft>
                <a:spcPts val="800"/>
              </a:spcAft>
              <a:buNone/>
            </a:pPr>
            <a:endParaRPr>
              <a:solidFill>
                <a:srgbClr val="333333"/>
              </a:solidFill>
              <a:highlight>
                <a:srgbClr val="FFFFFF"/>
              </a:highlight>
            </a:endParaRPr>
          </a:p>
          <a:p>
            <a:pPr marR="0" lvl="0" algn="l" rtl="0">
              <a:spcBef>
                <a:spcPts val="0"/>
              </a:spcBef>
              <a:buNone/>
            </a:pPr>
            <a:endParaRPr sz="2200">
              <a:solidFill>
                <a:srgbClr val="2F2B20"/>
              </a:solidFill>
              <a:latin typeface="Calibri"/>
              <a:ea typeface="Calibri"/>
              <a:cs typeface="Calibri"/>
              <a:sym typeface="Calibri"/>
            </a:endParaRPr>
          </a:p>
          <a:p>
            <a:pPr marL="0" marR="0" lvl="0" indent="0" algn="just" rtl="0">
              <a:lnSpc>
                <a:spcPct val="100000"/>
              </a:lnSpc>
              <a:spcBef>
                <a:spcPts val="0"/>
              </a:spcBef>
              <a:buNone/>
            </a:pPr>
            <a:endParaRPr sz="2200">
              <a:solidFill>
                <a:srgbClr val="2F2B20"/>
              </a:solidFill>
              <a:latin typeface="Calibri"/>
              <a:ea typeface="Calibri"/>
              <a:cs typeface="Calibri"/>
              <a:sym typeface="Calibri"/>
            </a:endParaRPr>
          </a:p>
          <a:p>
            <a:pPr marL="0" marR="0" lvl="0" indent="0" algn="just" rtl="0">
              <a:lnSpc>
                <a:spcPct val="100000"/>
              </a:lnSpc>
              <a:spcBef>
                <a:spcPts val="0"/>
              </a:spcBef>
              <a:buNone/>
            </a:pPr>
            <a:r>
              <a:rPr lang="pt-BR" sz="2200">
                <a:solidFill>
                  <a:srgbClr val="2F2B20"/>
                </a:solidFill>
                <a:latin typeface="Calibri"/>
                <a:ea typeface="Calibri"/>
                <a:cs typeface="Calibri"/>
                <a:sym typeface="Calibri"/>
              </a:rPr>
              <a:t>	</a:t>
            </a:r>
          </a:p>
          <a:p>
            <a:pPr marL="457200" marR="0" lvl="0" indent="0" algn="l" rtl="0">
              <a:spcBef>
                <a:spcPts val="0"/>
              </a:spcBef>
              <a:buNone/>
            </a:pPr>
            <a:endParaRPr sz="2200">
              <a:solidFill>
                <a:srgbClr val="2F2B20"/>
              </a:solidFill>
              <a:latin typeface="Calibri"/>
              <a:ea typeface="Calibri"/>
              <a:cs typeface="Calibri"/>
              <a:sym typeface="Calibri"/>
            </a:endParaRPr>
          </a:p>
          <a:p>
            <a:pPr marL="457200" marR="0" lvl="0" indent="0" algn="l" rtl="0">
              <a:spcBef>
                <a:spcPts val="0"/>
              </a:spcBef>
              <a:buNone/>
            </a:pPr>
            <a:endParaRPr sz="2200">
              <a:solidFill>
                <a:srgbClr val="2F2B20"/>
              </a:solidFill>
              <a:latin typeface="Calibri"/>
              <a:ea typeface="Calibri"/>
              <a:cs typeface="Calibri"/>
              <a:sym typeface="Calibri"/>
            </a:endParaRPr>
          </a:p>
          <a:p>
            <a:pPr marR="0" lvl="0" algn="l" rtl="0">
              <a:spcBef>
                <a:spcPts val="0"/>
              </a:spcBef>
              <a:buNone/>
            </a:pPr>
            <a:endParaRPr sz="2200">
              <a:solidFill>
                <a:srgbClr val="2F2B20"/>
              </a:solidFill>
              <a:latin typeface="Calibri"/>
              <a:ea typeface="Calibri"/>
              <a:cs typeface="Calibri"/>
              <a:sym typeface="Calibri"/>
            </a:endParaRPr>
          </a:p>
          <a:p>
            <a:pPr marL="457200" marR="0" lvl="0" indent="0" algn="l" rtl="0">
              <a:spcBef>
                <a:spcPts val="0"/>
              </a:spcBef>
              <a:buNone/>
            </a:pPr>
            <a:endParaRPr sz="2200">
              <a:solidFill>
                <a:srgbClr val="2F2B20"/>
              </a:solidFill>
              <a:latin typeface="Calibri"/>
              <a:ea typeface="Calibri"/>
              <a:cs typeface="Calibri"/>
              <a:sym typeface="Calibri"/>
            </a:endParaRPr>
          </a:p>
          <a:p>
            <a:pPr marL="457200" marR="0" lvl="0" indent="0" algn="l" rtl="0">
              <a:spcBef>
                <a:spcPts val="0"/>
              </a:spcBef>
              <a:buNone/>
            </a:pPr>
            <a:endParaRPr sz="2200">
              <a:solidFill>
                <a:srgbClr val="2F2B20"/>
              </a:solidFill>
              <a:latin typeface="Calibri"/>
              <a:ea typeface="Calibri"/>
              <a:cs typeface="Calibri"/>
              <a:sym typeface="Calibri"/>
            </a:endParaRPr>
          </a:p>
          <a:p>
            <a:pPr marR="0" lvl="0" algn="l" rtl="0">
              <a:spcBef>
                <a:spcPts val="0"/>
              </a:spcBef>
              <a:buNone/>
            </a:pPr>
            <a:endParaRPr sz="2200">
              <a:solidFill>
                <a:srgbClr val="2F2B20"/>
              </a:solidFill>
              <a:latin typeface="Calibri"/>
              <a:ea typeface="Calibri"/>
              <a:cs typeface="Calibri"/>
              <a:sym typeface="Calibri"/>
            </a:endParaRPr>
          </a:p>
        </p:txBody>
      </p:sp>
      <p:pic>
        <p:nvPicPr>
          <p:cNvPr id="383" name="Shape 383" descr="PESQUISA.png"/>
          <p:cNvPicPr preferRelativeResize="0"/>
          <p:nvPr/>
        </p:nvPicPr>
        <p:blipFill>
          <a:blip r:embed="rId3">
            <a:alphaModFix/>
          </a:blip>
          <a:stretch>
            <a:fillRect/>
          </a:stretch>
        </p:blipFill>
        <p:spPr>
          <a:xfrm>
            <a:off x="935650" y="1475425"/>
            <a:ext cx="6468800" cy="496605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Shape 388"/>
          <p:cNvSpPr txBox="1"/>
          <p:nvPr/>
        </p:nvSpPr>
        <p:spPr>
          <a:xfrm>
            <a:off x="457200" y="274680"/>
            <a:ext cx="7619700" cy="1142700"/>
          </a:xfrm>
          <a:prstGeom prst="rect">
            <a:avLst/>
          </a:prstGeom>
          <a:noFill/>
          <a:ln>
            <a:noFill/>
          </a:ln>
        </p:spPr>
        <p:txBody>
          <a:bodyPr lIns="91425" tIns="45700" rIns="91425" bIns="45700" anchor="ctr" anchorCtr="0">
            <a:noAutofit/>
          </a:bodyPr>
          <a:lstStyle/>
          <a:p>
            <a:pPr marL="0" marR="0" lvl="0" indent="0" algn="l" rtl="0">
              <a:lnSpc>
                <a:spcPct val="100000"/>
              </a:lnSpc>
              <a:spcBef>
                <a:spcPts val="0"/>
              </a:spcBef>
              <a:buSzPct val="25000"/>
              <a:buNone/>
            </a:pPr>
            <a:r>
              <a:rPr lang="pt-BR" sz="4600" b="0" i="0" u="none" strike="noStrike" cap="none">
                <a:solidFill>
                  <a:srgbClr val="675E47"/>
                </a:solidFill>
                <a:latin typeface="Cambria"/>
                <a:ea typeface="Cambria"/>
                <a:cs typeface="Cambria"/>
                <a:sym typeface="Cambria"/>
              </a:rPr>
              <a:t>Carreira em SI</a:t>
            </a:r>
          </a:p>
        </p:txBody>
      </p:sp>
      <p:sp>
        <p:nvSpPr>
          <p:cNvPr id="389" name="Shape 389"/>
          <p:cNvSpPr txBox="1"/>
          <p:nvPr/>
        </p:nvSpPr>
        <p:spPr>
          <a:xfrm>
            <a:off x="290950" y="1627075"/>
            <a:ext cx="7860900" cy="1979400"/>
          </a:xfrm>
          <a:prstGeom prst="rect">
            <a:avLst/>
          </a:prstGeom>
          <a:noFill/>
          <a:ln>
            <a:noFill/>
          </a:ln>
        </p:spPr>
        <p:txBody>
          <a:bodyPr lIns="91425" tIns="45700" rIns="91425" bIns="45700" anchor="t" anchorCtr="0">
            <a:noAutofit/>
          </a:bodyPr>
          <a:lstStyle/>
          <a:p>
            <a:pPr marL="457200" marR="0" lvl="0" indent="-368300" algn="l" rtl="0">
              <a:spcBef>
                <a:spcPts val="0"/>
              </a:spcBef>
              <a:buClr>
                <a:srgbClr val="2F2B20"/>
              </a:buClr>
              <a:buSzPct val="100000"/>
              <a:buFont typeface="Calibri"/>
              <a:buChar char="●"/>
            </a:pPr>
            <a:r>
              <a:rPr lang="pt-BR" sz="2200">
                <a:solidFill>
                  <a:srgbClr val="2F2B20"/>
                </a:solidFill>
                <a:latin typeface="Calibri"/>
                <a:ea typeface="Calibri"/>
                <a:cs typeface="Calibri"/>
                <a:sym typeface="Calibri"/>
              </a:rPr>
              <a:t>Concursos públicos</a:t>
            </a:r>
          </a:p>
          <a:p>
            <a:pPr marL="914400" marR="0" lvl="1" indent="-368300" algn="l" rtl="0">
              <a:spcBef>
                <a:spcPts val="0"/>
              </a:spcBef>
              <a:buClr>
                <a:srgbClr val="2F2B20"/>
              </a:buClr>
              <a:buSzPct val="100000"/>
              <a:buFont typeface="Calibri"/>
              <a:buChar char="○"/>
            </a:pPr>
            <a:r>
              <a:rPr lang="pt-BR" sz="2200" u="sng">
                <a:solidFill>
                  <a:schemeClr val="hlink"/>
                </a:solidFill>
                <a:latin typeface="Calibri"/>
                <a:ea typeface="Calibri"/>
                <a:cs typeface="Calibri"/>
                <a:sym typeface="Calibri"/>
                <a:hlinkClick r:id="rId3"/>
              </a:rPr>
              <a:t>http://www.cbsi.net.br/2015/07/concurso-bb-tecnologia-2015.html</a:t>
            </a:r>
          </a:p>
          <a:p>
            <a:pPr marL="914400" marR="0" lvl="1" indent="-368300" algn="l" rtl="0">
              <a:spcBef>
                <a:spcPts val="0"/>
              </a:spcBef>
              <a:buClr>
                <a:srgbClr val="2F2B20"/>
              </a:buClr>
              <a:buSzPct val="100000"/>
              <a:buFont typeface="Calibri"/>
              <a:buChar char="○"/>
            </a:pPr>
            <a:r>
              <a:rPr lang="pt-BR" sz="2200" u="sng">
                <a:solidFill>
                  <a:schemeClr val="hlink"/>
                </a:solidFill>
                <a:latin typeface="Calibri"/>
                <a:ea typeface="Calibri"/>
                <a:cs typeface="Calibri"/>
                <a:sym typeface="Calibri"/>
                <a:hlinkClick r:id="rId4"/>
              </a:rPr>
              <a:t>http://qselecao.ifce.edu.br/concurso.aspx?cod_concurso=3370</a:t>
            </a:r>
          </a:p>
          <a:p>
            <a:pPr marL="914400" marR="0" lvl="1" indent="-368300" algn="l" rtl="0">
              <a:spcBef>
                <a:spcPts val="0"/>
              </a:spcBef>
              <a:buClr>
                <a:srgbClr val="2F2B20"/>
              </a:buClr>
              <a:buSzPct val="100000"/>
              <a:buFont typeface="Calibri"/>
              <a:buChar char="○"/>
            </a:pPr>
            <a:r>
              <a:rPr lang="pt-BR" sz="2200" u="sng">
                <a:solidFill>
                  <a:schemeClr val="hlink"/>
                </a:solidFill>
                <a:latin typeface="Calibri"/>
                <a:ea typeface="Calibri"/>
                <a:cs typeface="Calibri"/>
                <a:sym typeface="Calibri"/>
                <a:hlinkClick r:id="rId5"/>
              </a:rPr>
              <a:t>http://www.onortao.com.br</a:t>
            </a:r>
          </a:p>
          <a:p>
            <a:pPr marL="914400" marR="0" lvl="1" indent="-368300" algn="l" rtl="0">
              <a:spcBef>
                <a:spcPts val="0"/>
              </a:spcBef>
              <a:buClr>
                <a:srgbClr val="2F2B20"/>
              </a:buClr>
              <a:buSzPct val="100000"/>
              <a:buFont typeface="Calibri"/>
              <a:buChar char="○"/>
            </a:pPr>
            <a:r>
              <a:rPr lang="pt-BR" sz="2200" u="sng">
                <a:solidFill>
                  <a:schemeClr val="hlink"/>
                </a:solidFill>
                <a:latin typeface="Calibri"/>
                <a:ea typeface="Calibri"/>
                <a:cs typeface="Calibri"/>
                <a:sym typeface="Calibri"/>
                <a:hlinkClick r:id="rId6"/>
              </a:rPr>
              <a:t>https://www.aprovaconcursos.com.br</a:t>
            </a:r>
          </a:p>
          <a:p>
            <a:pPr marL="457200" marR="0" lvl="0" indent="0" algn="l" rtl="0">
              <a:spcBef>
                <a:spcPts val="0"/>
              </a:spcBef>
              <a:buNone/>
            </a:pPr>
            <a:endParaRPr sz="2200">
              <a:solidFill>
                <a:srgbClr val="2F2B20"/>
              </a:solidFill>
              <a:latin typeface="Calibri"/>
              <a:ea typeface="Calibri"/>
              <a:cs typeface="Calibri"/>
              <a:sym typeface="Calibri"/>
            </a:endParaRPr>
          </a:p>
          <a:p>
            <a:pPr marR="0" lvl="0" algn="l" rtl="0">
              <a:spcBef>
                <a:spcPts val="0"/>
              </a:spcBef>
              <a:buNone/>
            </a:pPr>
            <a:endParaRPr sz="2200">
              <a:solidFill>
                <a:srgbClr val="2F2B20"/>
              </a:solidFill>
              <a:latin typeface="Calibri"/>
              <a:ea typeface="Calibri"/>
              <a:cs typeface="Calibri"/>
              <a:sym typeface="Calibri"/>
            </a:endParaRPr>
          </a:p>
          <a:p>
            <a:pPr marR="0" lvl="0" algn="l" rtl="0">
              <a:spcBef>
                <a:spcPts val="0"/>
              </a:spcBef>
              <a:buNone/>
            </a:pPr>
            <a:endParaRPr sz="2200">
              <a:solidFill>
                <a:srgbClr val="2F2B20"/>
              </a:solidFill>
              <a:latin typeface="Calibri"/>
              <a:ea typeface="Calibri"/>
              <a:cs typeface="Calibri"/>
              <a:sym typeface="Calibri"/>
            </a:endParaRPr>
          </a:p>
          <a:p>
            <a:pPr marL="0" marR="0" lvl="0" indent="0" algn="just" rtl="0">
              <a:lnSpc>
                <a:spcPct val="100000"/>
              </a:lnSpc>
              <a:spcBef>
                <a:spcPts val="0"/>
              </a:spcBef>
              <a:buNone/>
            </a:pPr>
            <a:r>
              <a:rPr lang="pt-BR" sz="2200">
                <a:solidFill>
                  <a:srgbClr val="2F2B20"/>
                </a:solidFill>
                <a:latin typeface="Calibri"/>
                <a:ea typeface="Calibri"/>
                <a:cs typeface="Calibri"/>
                <a:sym typeface="Calibri"/>
              </a:rPr>
              <a:t>	</a:t>
            </a:r>
          </a:p>
          <a:p>
            <a:pPr marL="457200" marR="0" lvl="0" indent="0" algn="l" rtl="0">
              <a:spcBef>
                <a:spcPts val="0"/>
              </a:spcBef>
              <a:buNone/>
            </a:pPr>
            <a:endParaRPr sz="2200">
              <a:solidFill>
                <a:srgbClr val="2F2B20"/>
              </a:solidFill>
              <a:latin typeface="Calibri"/>
              <a:ea typeface="Calibri"/>
              <a:cs typeface="Calibri"/>
              <a:sym typeface="Calibri"/>
            </a:endParaRPr>
          </a:p>
          <a:p>
            <a:pPr marL="457200" marR="0" lvl="0" indent="0" algn="l" rtl="0">
              <a:spcBef>
                <a:spcPts val="0"/>
              </a:spcBef>
              <a:buNone/>
            </a:pPr>
            <a:endParaRPr sz="2200">
              <a:solidFill>
                <a:srgbClr val="2F2B20"/>
              </a:solidFill>
              <a:latin typeface="Calibri"/>
              <a:ea typeface="Calibri"/>
              <a:cs typeface="Calibri"/>
              <a:sym typeface="Calibri"/>
            </a:endParaRPr>
          </a:p>
          <a:p>
            <a:pPr marR="0" lvl="0" algn="l" rtl="0">
              <a:spcBef>
                <a:spcPts val="0"/>
              </a:spcBef>
              <a:buNone/>
            </a:pPr>
            <a:endParaRPr sz="2200">
              <a:solidFill>
                <a:srgbClr val="2F2B20"/>
              </a:solidFill>
              <a:latin typeface="Calibri"/>
              <a:ea typeface="Calibri"/>
              <a:cs typeface="Calibri"/>
              <a:sym typeface="Calibri"/>
            </a:endParaRPr>
          </a:p>
          <a:p>
            <a:pPr marL="457200" marR="0" lvl="0" indent="0" algn="l" rtl="0">
              <a:spcBef>
                <a:spcPts val="0"/>
              </a:spcBef>
              <a:buNone/>
            </a:pPr>
            <a:endParaRPr sz="2200">
              <a:solidFill>
                <a:srgbClr val="2F2B20"/>
              </a:solidFill>
              <a:latin typeface="Calibri"/>
              <a:ea typeface="Calibri"/>
              <a:cs typeface="Calibri"/>
              <a:sym typeface="Calibri"/>
            </a:endParaRPr>
          </a:p>
          <a:p>
            <a:pPr marL="457200" marR="0" lvl="0" indent="0" algn="l" rtl="0">
              <a:spcBef>
                <a:spcPts val="0"/>
              </a:spcBef>
              <a:buNone/>
            </a:pPr>
            <a:endParaRPr sz="2200">
              <a:solidFill>
                <a:srgbClr val="2F2B20"/>
              </a:solidFill>
              <a:latin typeface="Calibri"/>
              <a:ea typeface="Calibri"/>
              <a:cs typeface="Calibri"/>
              <a:sym typeface="Calibri"/>
            </a:endParaRPr>
          </a:p>
          <a:p>
            <a:pPr marR="0" lvl="0" algn="l" rtl="0">
              <a:spcBef>
                <a:spcPts val="0"/>
              </a:spcBef>
              <a:buNone/>
            </a:pPr>
            <a:endParaRPr sz="2200">
              <a:solidFill>
                <a:srgbClr val="2F2B20"/>
              </a:solidFill>
              <a:latin typeface="Calibri"/>
              <a:ea typeface="Calibri"/>
              <a:cs typeface="Calibri"/>
              <a:sym typeface="Calibri"/>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Shape 394"/>
          <p:cNvSpPr txBox="1">
            <a:spLocks noGrp="1"/>
          </p:cNvSpPr>
          <p:nvPr>
            <p:ph type="title"/>
          </p:nvPr>
        </p:nvSpPr>
        <p:spPr>
          <a:xfrm>
            <a:off x="457200" y="274680"/>
            <a:ext cx="7619760" cy="1142639"/>
          </a:xfrm>
          <a:prstGeom prst="rect">
            <a:avLst/>
          </a:prstGeom>
          <a:noFill/>
          <a:ln>
            <a:noFill/>
          </a:ln>
        </p:spPr>
        <p:txBody>
          <a:bodyPr lIns="0" tIns="0" rIns="0" bIns="0" anchor="ctr" anchorCtr="0">
            <a:noAutofit/>
          </a:bodyPr>
          <a:lstStyle/>
          <a:p>
            <a:pPr marL="0" marR="0" lvl="0" indent="0" algn="l" rtl="0">
              <a:spcBef>
                <a:spcPts val="0"/>
              </a:spcBef>
              <a:buClr>
                <a:srgbClr val="675E47"/>
              </a:buClr>
              <a:buSzPct val="25000"/>
              <a:buFont typeface="Cambria"/>
              <a:buNone/>
            </a:pPr>
            <a:r>
              <a:rPr lang="pt-BR" sz="4600" b="0" i="0" u="none" strike="noStrike" cap="none">
                <a:solidFill>
                  <a:srgbClr val="675E47"/>
                </a:solidFill>
                <a:latin typeface="Cambria"/>
                <a:ea typeface="Cambria"/>
                <a:cs typeface="Cambria"/>
                <a:sym typeface="Cambria"/>
              </a:rPr>
              <a:t>Vagas em SI – Demanda local</a:t>
            </a:r>
            <a:br>
              <a:rPr lang="pt-BR" sz="1600" b="0" i="0" u="none" strike="noStrike" cap="none">
                <a:solidFill>
                  <a:srgbClr val="2F2B20"/>
                </a:solidFill>
                <a:latin typeface="Calibri"/>
                <a:ea typeface="Calibri"/>
                <a:cs typeface="Calibri"/>
                <a:sym typeface="Calibri"/>
              </a:rPr>
            </a:br>
            <a:endParaRPr lang="pt-BR" sz="1600" b="0" i="0" u="none" strike="noStrike" cap="none">
              <a:solidFill>
                <a:srgbClr val="2F2B20"/>
              </a:solidFill>
              <a:latin typeface="Calibri"/>
              <a:ea typeface="Calibri"/>
              <a:cs typeface="Calibri"/>
              <a:sym typeface="Calibri"/>
            </a:endParaRPr>
          </a:p>
        </p:txBody>
      </p:sp>
      <p:sp>
        <p:nvSpPr>
          <p:cNvPr id="395" name="Shape 395"/>
          <p:cNvSpPr txBox="1">
            <a:spLocks noGrp="1"/>
          </p:cNvSpPr>
          <p:nvPr>
            <p:ph type="subTitle" idx="1"/>
          </p:nvPr>
        </p:nvSpPr>
        <p:spPr>
          <a:xfrm>
            <a:off x="116378" y="1072341"/>
            <a:ext cx="7619760" cy="822599"/>
          </a:xfrm>
          <a:prstGeom prst="rect">
            <a:avLst/>
          </a:prstGeom>
          <a:noFill/>
          <a:ln>
            <a:noFill/>
          </a:ln>
        </p:spPr>
        <p:txBody>
          <a:bodyPr lIns="0" tIns="0" rIns="0" bIns="0" anchor="ctr" anchorCtr="0">
            <a:noAutofit/>
          </a:bodyPr>
          <a:lstStyle/>
          <a:p>
            <a:pPr marL="216000" marR="0" lvl="0" indent="-216000" algn="l" rtl="0">
              <a:spcBef>
                <a:spcPts val="0"/>
              </a:spcBef>
              <a:buClr>
                <a:srgbClr val="000000"/>
              </a:buClr>
              <a:buSzPct val="45000"/>
              <a:buFont typeface="Noto Sans Symbols"/>
              <a:buChar char="●"/>
            </a:pPr>
            <a:r>
              <a:rPr lang="pt-BR" sz="1600" b="0" i="0" u="none" strike="noStrike" cap="none">
                <a:solidFill>
                  <a:srgbClr val="000000"/>
                </a:solidFill>
                <a:latin typeface="Cambria"/>
                <a:ea typeface="Cambria"/>
                <a:cs typeface="Cambria"/>
                <a:sym typeface="Cambria"/>
              </a:rPr>
              <a:t>Divulgação na EACH</a:t>
            </a:r>
          </a:p>
        </p:txBody>
      </p:sp>
      <p:pic>
        <p:nvPicPr>
          <p:cNvPr id="396" name="Shape 396"/>
          <p:cNvPicPr preferRelativeResize="0"/>
          <p:nvPr/>
        </p:nvPicPr>
        <p:blipFill rotWithShape="1">
          <a:blip r:embed="rId3">
            <a:alphaModFix/>
          </a:blip>
          <a:srcRect/>
          <a:stretch/>
        </p:blipFill>
        <p:spPr>
          <a:xfrm>
            <a:off x="2714050" y="1581975"/>
            <a:ext cx="4349100" cy="507480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Shape 401"/>
          <p:cNvSpPr txBox="1">
            <a:spLocks noGrp="1"/>
          </p:cNvSpPr>
          <p:nvPr>
            <p:ph type="title"/>
          </p:nvPr>
        </p:nvSpPr>
        <p:spPr>
          <a:xfrm>
            <a:off x="457200" y="274680"/>
            <a:ext cx="7619700" cy="1142700"/>
          </a:xfrm>
          <a:prstGeom prst="rect">
            <a:avLst/>
          </a:prstGeom>
          <a:noFill/>
          <a:ln>
            <a:noFill/>
          </a:ln>
        </p:spPr>
        <p:txBody>
          <a:bodyPr lIns="0" tIns="0" rIns="0" bIns="0" anchor="ctr" anchorCtr="0">
            <a:noAutofit/>
          </a:bodyPr>
          <a:lstStyle/>
          <a:p>
            <a:pPr marL="0" marR="0" lvl="0" indent="0" algn="l" rtl="0">
              <a:spcBef>
                <a:spcPts val="0"/>
              </a:spcBef>
              <a:buClr>
                <a:srgbClr val="675E47"/>
              </a:buClr>
              <a:buSzPct val="25000"/>
              <a:buFont typeface="Cambria"/>
              <a:buNone/>
            </a:pPr>
            <a:r>
              <a:rPr lang="pt-BR" sz="4600" b="0" i="0" u="none" strike="noStrike" cap="none">
                <a:solidFill>
                  <a:srgbClr val="675E47"/>
                </a:solidFill>
                <a:latin typeface="Cambria"/>
                <a:ea typeface="Cambria"/>
                <a:cs typeface="Cambria"/>
                <a:sym typeface="Cambria"/>
              </a:rPr>
              <a:t>Vagas em SI – Demanda local</a:t>
            </a:r>
            <a:br>
              <a:rPr lang="pt-BR" sz="1600" b="0" i="0" u="none" strike="noStrike" cap="none">
                <a:solidFill>
                  <a:srgbClr val="2F2B20"/>
                </a:solidFill>
                <a:latin typeface="Calibri"/>
                <a:ea typeface="Calibri"/>
                <a:cs typeface="Calibri"/>
                <a:sym typeface="Calibri"/>
              </a:rPr>
            </a:br>
            <a:endParaRPr lang="pt-BR" sz="1600" b="0" i="0" u="none" strike="noStrike" cap="none">
              <a:solidFill>
                <a:srgbClr val="2F2B20"/>
              </a:solidFill>
              <a:latin typeface="Calibri"/>
              <a:ea typeface="Calibri"/>
              <a:cs typeface="Calibri"/>
              <a:sym typeface="Calibri"/>
            </a:endParaRPr>
          </a:p>
        </p:txBody>
      </p:sp>
      <p:sp>
        <p:nvSpPr>
          <p:cNvPr id="402" name="Shape 402"/>
          <p:cNvSpPr txBox="1">
            <a:spLocks noGrp="1"/>
          </p:cNvSpPr>
          <p:nvPr>
            <p:ph type="subTitle" idx="1"/>
          </p:nvPr>
        </p:nvSpPr>
        <p:spPr>
          <a:xfrm>
            <a:off x="116378" y="1072341"/>
            <a:ext cx="7619700" cy="822600"/>
          </a:xfrm>
          <a:prstGeom prst="rect">
            <a:avLst/>
          </a:prstGeom>
          <a:noFill/>
          <a:ln>
            <a:noFill/>
          </a:ln>
        </p:spPr>
        <p:txBody>
          <a:bodyPr lIns="0" tIns="0" rIns="0" bIns="0" anchor="ctr" anchorCtr="0">
            <a:noAutofit/>
          </a:bodyPr>
          <a:lstStyle/>
          <a:p>
            <a:pPr marL="216000" marR="0" lvl="0" indent="-216000" algn="l" rtl="0">
              <a:spcBef>
                <a:spcPts val="0"/>
              </a:spcBef>
              <a:buClr>
                <a:srgbClr val="000000"/>
              </a:buClr>
              <a:buSzPct val="45000"/>
              <a:buFont typeface="Noto Sans Symbols"/>
              <a:buChar char="●"/>
            </a:pPr>
            <a:r>
              <a:rPr lang="pt-BR" sz="1600" b="0" i="0" u="none" strike="noStrike" cap="none">
                <a:solidFill>
                  <a:srgbClr val="000000"/>
                </a:solidFill>
                <a:latin typeface="Cambria"/>
                <a:ea typeface="Cambria"/>
                <a:cs typeface="Cambria"/>
                <a:sym typeface="Cambria"/>
              </a:rPr>
              <a:t>Divulgação na EACH</a:t>
            </a:r>
          </a:p>
        </p:txBody>
      </p:sp>
      <p:sp>
        <p:nvSpPr>
          <p:cNvPr id="403" name="Shape 403"/>
          <p:cNvSpPr/>
          <p:nvPr/>
        </p:nvSpPr>
        <p:spPr>
          <a:xfrm>
            <a:off x="4980805" y="2261423"/>
            <a:ext cx="1047300" cy="150300"/>
          </a:xfrm>
          <a:prstGeom prst="rect">
            <a:avLst/>
          </a:prstGeom>
          <a:solidFill>
            <a:schemeClr val="accent1"/>
          </a:solidFill>
          <a:ln w="25400" cap="flat" cmpd="sng">
            <a:solidFill>
              <a:srgbClr val="7B785A"/>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sp>
        <p:nvSpPr>
          <p:cNvPr id="404" name="Shape 404"/>
          <p:cNvSpPr/>
          <p:nvPr/>
        </p:nvSpPr>
        <p:spPr>
          <a:xfrm>
            <a:off x="3823969" y="1962533"/>
            <a:ext cx="2003400" cy="124800"/>
          </a:xfrm>
          <a:prstGeom prst="rect">
            <a:avLst/>
          </a:prstGeom>
          <a:solidFill>
            <a:schemeClr val="accent1"/>
          </a:solidFill>
          <a:ln w="25400" cap="flat" cmpd="sng">
            <a:solidFill>
              <a:srgbClr val="7B785A"/>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sp>
        <p:nvSpPr>
          <p:cNvPr id="405" name="Shape 405"/>
          <p:cNvSpPr/>
          <p:nvPr/>
        </p:nvSpPr>
        <p:spPr>
          <a:xfrm>
            <a:off x="3780759" y="1894951"/>
            <a:ext cx="972600" cy="157800"/>
          </a:xfrm>
          <a:prstGeom prst="rect">
            <a:avLst/>
          </a:prstGeom>
          <a:solidFill>
            <a:schemeClr val="accent1"/>
          </a:solidFill>
          <a:ln w="25400" cap="flat" cmpd="sng">
            <a:solidFill>
              <a:srgbClr val="7B785A"/>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pic>
        <p:nvPicPr>
          <p:cNvPr id="406" name="Shape 406"/>
          <p:cNvPicPr preferRelativeResize="0"/>
          <p:nvPr/>
        </p:nvPicPr>
        <p:blipFill rotWithShape="1">
          <a:blip r:embed="rId3">
            <a:alphaModFix/>
          </a:blip>
          <a:srcRect/>
          <a:stretch/>
        </p:blipFill>
        <p:spPr>
          <a:xfrm>
            <a:off x="2293750" y="1584725"/>
            <a:ext cx="4800300" cy="494700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sp>
        <p:nvSpPr>
          <p:cNvPr id="411" name="Shape 411"/>
          <p:cNvSpPr txBox="1">
            <a:spLocks noGrp="1"/>
          </p:cNvSpPr>
          <p:nvPr>
            <p:ph type="title"/>
          </p:nvPr>
        </p:nvSpPr>
        <p:spPr>
          <a:xfrm>
            <a:off x="481858" y="232128"/>
            <a:ext cx="7619760" cy="580607"/>
          </a:xfrm>
          <a:prstGeom prst="rect">
            <a:avLst/>
          </a:prstGeom>
          <a:noFill/>
          <a:ln>
            <a:noFill/>
          </a:ln>
        </p:spPr>
        <p:txBody>
          <a:bodyPr lIns="0" tIns="0" rIns="0" bIns="0" anchor="ctr" anchorCtr="0">
            <a:noAutofit/>
          </a:bodyPr>
          <a:lstStyle/>
          <a:p>
            <a:pPr marL="0" marR="0" lvl="0" indent="0" algn="l" rtl="0">
              <a:spcBef>
                <a:spcPts val="0"/>
              </a:spcBef>
              <a:buClr>
                <a:schemeClr val="dk2"/>
              </a:buClr>
              <a:buSzPct val="25000"/>
              <a:buFont typeface="Cambria"/>
              <a:buNone/>
            </a:pPr>
            <a:r>
              <a:rPr lang="pt-BR" sz="4600" b="0" i="0" u="none" strike="noStrike" cap="none">
                <a:solidFill>
                  <a:schemeClr val="dk2"/>
                </a:solidFill>
                <a:latin typeface="Cambria"/>
                <a:ea typeface="Cambria"/>
                <a:cs typeface="Cambria"/>
                <a:sym typeface="Cambria"/>
              </a:rPr>
              <a:t>Competições Internacionais</a:t>
            </a:r>
          </a:p>
        </p:txBody>
      </p:sp>
      <p:sp>
        <p:nvSpPr>
          <p:cNvPr id="412" name="Shape 412"/>
          <p:cNvSpPr txBox="1">
            <a:spLocks noGrp="1"/>
          </p:cNvSpPr>
          <p:nvPr>
            <p:ph type="subTitle" idx="1"/>
          </p:nvPr>
        </p:nvSpPr>
        <p:spPr>
          <a:xfrm>
            <a:off x="457200" y="274680"/>
            <a:ext cx="7619760" cy="1142639"/>
          </a:xfrm>
          <a:prstGeom prst="rect">
            <a:avLst/>
          </a:prstGeom>
          <a:noFill/>
          <a:ln>
            <a:noFill/>
          </a:ln>
        </p:spPr>
        <p:txBody>
          <a:bodyPr lIns="0" tIns="0" rIns="0" bIns="0" anchor="ctr" anchorCtr="0">
            <a:noAutofit/>
          </a:bodyPr>
          <a:lstStyle/>
          <a:p>
            <a:pPr marL="114300" marR="0" lvl="0" indent="0" algn="l" rtl="0">
              <a:spcBef>
                <a:spcPts val="0"/>
              </a:spcBef>
              <a:buClr>
                <a:schemeClr val="dk2"/>
              </a:buClr>
              <a:buSzPct val="25000"/>
              <a:buFont typeface="Cambria"/>
              <a:buNone/>
            </a:pPr>
            <a:r>
              <a:rPr lang="pt-BR" sz="4600" b="0" i="0" u="none" strike="noStrike" cap="none">
                <a:solidFill>
                  <a:schemeClr val="dk2"/>
                </a:solidFill>
                <a:latin typeface="Cambria"/>
                <a:ea typeface="Cambria"/>
                <a:cs typeface="Cambria"/>
                <a:sym typeface="Cambria"/>
              </a:rPr>
              <a:t> </a:t>
            </a:r>
          </a:p>
        </p:txBody>
      </p:sp>
      <p:pic>
        <p:nvPicPr>
          <p:cNvPr id="413" name="Shape 413"/>
          <p:cNvPicPr preferRelativeResize="0"/>
          <p:nvPr/>
        </p:nvPicPr>
        <p:blipFill rotWithShape="1">
          <a:blip r:embed="rId3">
            <a:alphaModFix/>
          </a:blip>
          <a:srcRect/>
          <a:stretch/>
        </p:blipFill>
        <p:spPr>
          <a:xfrm>
            <a:off x="1707230" y="812725"/>
            <a:ext cx="4859400" cy="5679600"/>
          </a:xfrm>
          <a:prstGeom prst="rect">
            <a:avLst/>
          </a:prstGeom>
          <a:noFill/>
          <a:ln>
            <a:noFill/>
          </a:ln>
        </p:spPr>
      </p:pic>
      <p:sp>
        <p:nvSpPr>
          <p:cNvPr id="414" name="Shape 414"/>
          <p:cNvSpPr txBox="1"/>
          <p:nvPr/>
        </p:nvSpPr>
        <p:spPr>
          <a:xfrm>
            <a:off x="934625" y="6438125"/>
            <a:ext cx="6858000" cy="326700"/>
          </a:xfrm>
          <a:prstGeom prst="rect">
            <a:avLst/>
          </a:prstGeom>
          <a:noFill/>
          <a:ln>
            <a:noFill/>
          </a:ln>
        </p:spPr>
        <p:txBody>
          <a:bodyPr lIns="91425" tIns="91425" rIns="91425" bIns="91425" anchor="t" anchorCtr="0">
            <a:noAutofit/>
          </a:bodyPr>
          <a:lstStyle/>
          <a:p>
            <a:pPr lvl="0">
              <a:spcBef>
                <a:spcPts val="0"/>
              </a:spcBef>
              <a:buNone/>
            </a:pPr>
            <a:r>
              <a:rPr lang="pt-BR"/>
              <a:t>http://www5.usp.br/96271/equipe-da-usp-vence-competicao-mundial-da-microsoft/</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sp>
        <p:nvSpPr>
          <p:cNvPr id="419" name="Shape 419"/>
          <p:cNvSpPr txBox="1">
            <a:spLocks noGrp="1"/>
          </p:cNvSpPr>
          <p:nvPr>
            <p:ph type="title"/>
          </p:nvPr>
        </p:nvSpPr>
        <p:spPr>
          <a:xfrm>
            <a:off x="457200" y="274637"/>
            <a:ext cx="7619999" cy="1143000"/>
          </a:xfrm>
          <a:prstGeom prst="rect">
            <a:avLst/>
          </a:prstGeom>
          <a:noFill/>
          <a:ln>
            <a:noFill/>
          </a:ln>
        </p:spPr>
        <p:txBody>
          <a:bodyPr lIns="91425" tIns="45700" rIns="91425" bIns="45700" anchor="ctr" anchorCtr="0">
            <a:noAutofit/>
          </a:bodyPr>
          <a:lstStyle/>
          <a:p>
            <a:pPr marL="0" marR="0" lvl="0" indent="0" algn="l" rtl="0">
              <a:spcBef>
                <a:spcPts val="0"/>
              </a:spcBef>
              <a:buClr>
                <a:schemeClr val="dk2"/>
              </a:buClr>
              <a:buSzPct val="25000"/>
              <a:buFont typeface="Cambria"/>
              <a:buNone/>
            </a:pPr>
            <a:r>
              <a:rPr lang="pt-BR" sz="4600" b="0" i="0" u="none" strike="noStrike" cap="none">
                <a:solidFill>
                  <a:schemeClr val="dk2"/>
                </a:solidFill>
                <a:latin typeface="Cambria"/>
                <a:ea typeface="Cambria"/>
                <a:cs typeface="Cambria"/>
                <a:sym typeface="Cambria"/>
              </a:rPr>
              <a:t>Pesquisa Durante a Graduação</a:t>
            </a:r>
          </a:p>
        </p:txBody>
      </p:sp>
      <p:sp>
        <p:nvSpPr>
          <p:cNvPr id="420" name="Shape 420"/>
          <p:cNvSpPr txBox="1">
            <a:spLocks noGrp="1"/>
          </p:cNvSpPr>
          <p:nvPr>
            <p:ph type="body" idx="1"/>
          </p:nvPr>
        </p:nvSpPr>
        <p:spPr>
          <a:xfrm>
            <a:off x="457200" y="1600200"/>
            <a:ext cx="7619999" cy="4800600"/>
          </a:xfrm>
          <a:prstGeom prst="rect">
            <a:avLst/>
          </a:prstGeom>
          <a:noFill/>
          <a:ln>
            <a:noFill/>
          </a:ln>
        </p:spPr>
        <p:txBody>
          <a:bodyPr lIns="91425" tIns="45700" rIns="91425" bIns="45700" anchor="t" anchorCtr="0">
            <a:noAutofit/>
          </a:bodyPr>
          <a:lstStyle/>
          <a:p>
            <a:pPr marL="342900" marR="0" lvl="0" indent="-228600" algn="l" rtl="0">
              <a:spcBef>
                <a:spcPts val="0"/>
              </a:spcBef>
              <a:spcAft>
                <a:spcPts val="0"/>
              </a:spcAft>
              <a:buClr>
                <a:schemeClr val="accent1"/>
              </a:buClr>
              <a:buSzPct val="100000"/>
              <a:buFont typeface="Arial"/>
              <a:buChar char="•"/>
            </a:pPr>
            <a:r>
              <a:rPr lang="pt-BR" sz="2200" b="0" i="0" u="none" strike="noStrike" cap="none">
                <a:solidFill>
                  <a:schemeClr val="dk1"/>
                </a:solidFill>
                <a:latin typeface="Calibri"/>
                <a:ea typeface="Calibri"/>
                <a:cs typeface="Calibri"/>
                <a:sym typeface="Calibri"/>
              </a:rPr>
              <a:t>Iniciação Científica:</a:t>
            </a:r>
          </a:p>
          <a:p>
            <a:pPr marL="640080" marR="0" lvl="1" indent="-233680" algn="l" rtl="0">
              <a:spcBef>
                <a:spcPts val="400"/>
              </a:spcBef>
              <a:spcAft>
                <a:spcPts val="0"/>
              </a:spcAft>
              <a:buClr>
                <a:schemeClr val="accent2"/>
              </a:buClr>
              <a:buSzPct val="100000"/>
              <a:buFont typeface="Arial"/>
              <a:buChar char="•"/>
            </a:pPr>
            <a:r>
              <a:rPr lang="pt-BR" sz="2000" b="0" i="0" u="none" strike="noStrike" cap="none">
                <a:solidFill>
                  <a:schemeClr val="dk1"/>
                </a:solidFill>
                <a:latin typeface="Calibri"/>
                <a:ea typeface="Calibri"/>
                <a:cs typeface="Calibri"/>
                <a:sym typeface="Calibri"/>
              </a:rPr>
              <a:t>Bolsista:</a:t>
            </a:r>
          </a:p>
          <a:p>
            <a:pPr marL="1005839" marR="0" lvl="2" indent="-231139" algn="l" rtl="0">
              <a:spcBef>
                <a:spcPts val="360"/>
              </a:spcBef>
              <a:spcAft>
                <a:spcPts val="0"/>
              </a:spcAft>
              <a:buClr>
                <a:schemeClr val="accent3"/>
              </a:buClr>
              <a:buSzPct val="100000"/>
              <a:buFont typeface="Arial"/>
              <a:buChar char="•"/>
            </a:pPr>
            <a:r>
              <a:rPr lang="pt-BR" sz="1800" b="0" i="0" u="none" strike="noStrike" cap="none">
                <a:solidFill>
                  <a:schemeClr val="dk1"/>
                </a:solidFill>
                <a:latin typeface="Calibri"/>
                <a:ea typeface="Calibri"/>
                <a:cs typeface="Calibri"/>
                <a:sym typeface="Calibri"/>
              </a:rPr>
              <a:t>CNPq – Pibic (início do ano)</a:t>
            </a:r>
          </a:p>
          <a:p>
            <a:pPr marL="1005839" marR="0" lvl="2" indent="-231139" algn="l" rtl="0">
              <a:spcBef>
                <a:spcPts val="360"/>
              </a:spcBef>
              <a:spcAft>
                <a:spcPts val="0"/>
              </a:spcAft>
              <a:buClr>
                <a:schemeClr val="accent3"/>
              </a:buClr>
              <a:buSzPct val="100000"/>
              <a:buFont typeface="Arial"/>
              <a:buChar char="•"/>
            </a:pPr>
            <a:r>
              <a:rPr lang="pt-BR" sz="1800" b="0" i="0" u="none" strike="noStrike" cap="none">
                <a:solidFill>
                  <a:schemeClr val="dk1"/>
                </a:solidFill>
                <a:latin typeface="Calibri"/>
                <a:ea typeface="Calibri"/>
                <a:cs typeface="Calibri"/>
                <a:sym typeface="Calibri"/>
              </a:rPr>
              <a:t>Fapesp (Fluxo Contínuo)</a:t>
            </a:r>
          </a:p>
          <a:p>
            <a:pPr marL="1005839" marR="0" lvl="2" indent="-231139" algn="l" rtl="0">
              <a:spcBef>
                <a:spcPts val="360"/>
              </a:spcBef>
              <a:spcAft>
                <a:spcPts val="0"/>
              </a:spcAft>
              <a:buClr>
                <a:schemeClr val="accent3"/>
              </a:buClr>
              <a:buSzPct val="100000"/>
              <a:buFont typeface="Arial"/>
              <a:buChar char="•"/>
            </a:pPr>
            <a:r>
              <a:rPr lang="pt-BR" sz="1800" b="0" i="0" u="none" strike="noStrike" cap="none">
                <a:solidFill>
                  <a:schemeClr val="dk1"/>
                </a:solidFill>
                <a:latin typeface="Calibri"/>
                <a:ea typeface="Calibri"/>
                <a:cs typeface="Calibri"/>
                <a:sym typeface="Calibri"/>
              </a:rPr>
              <a:t>Pró-reitoria de Graduação (final de ano) [demanda social, programa “Ensinar com Pesquisa”]</a:t>
            </a:r>
          </a:p>
          <a:p>
            <a:pPr marL="640080" marR="0" lvl="1" indent="-233680" algn="l" rtl="0">
              <a:spcBef>
                <a:spcPts val="400"/>
              </a:spcBef>
              <a:spcAft>
                <a:spcPts val="0"/>
              </a:spcAft>
              <a:buClr>
                <a:schemeClr val="accent2"/>
              </a:buClr>
              <a:buSzPct val="100000"/>
              <a:buFont typeface="Arial"/>
              <a:buChar char="•"/>
            </a:pPr>
            <a:r>
              <a:rPr lang="pt-BR" sz="2000" b="0" i="0" u="none" strike="noStrike" cap="none">
                <a:solidFill>
                  <a:schemeClr val="dk1"/>
                </a:solidFill>
                <a:latin typeface="Calibri"/>
                <a:ea typeface="Calibri"/>
                <a:cs typeface="Calibri"/>
                <a:sym typeface="Calibri"/>
              </a:rPr>
              <a:t>Voluntária: </a:t>
            </a:r>
          </a:p>
          <a:p>
            <a:pPr marL="1005839" marR="0" lvl="2" indent="-231139" algn="l" rtl="0">
              <a:spcBef>
                <a:spcPts val="360"/>
              </a:spcBef>
              <a:spcAft>
                <a:spcPts val="0"/>
              </a:spcAft>
              <a:buClr>
                <a:schemeClr val="accent3"/>
              </a:buClr>
              <a:buSzPct val="100000"/>
              <a:buFont typeface="Arial"/>
              <a:buChar char="•"/>
            </a:pPr>
            <a:r>
              <a:rPr lang="pt-BR" sz="1800" b="0" i="0" u="none" strike="noStrike" cap="none">
                <a:solidFill>
                  <a:schemeClr val="dk1"/>
                </a:solidFill>
                <a:latin typeface="Calibri"/>
                <a:ea typeface="Calibri"/>
                <a:cs typeface="Calibri"/>
                <a:sym typeface="Calibri"/>
              </a:rPr>
              <a:t>Destinado a alunos que possuem vínculo empregatício (ex. estágio) e desejam realizar um projeto de IC</a:t>
            </a:r>
          </a:p>
          <a:p>
            <a:pPr marL="1005839" marR="0" lvl="2" indent="-231139" algn="l" rtl="0">
              <a:spcBef>
                <a:spcPts val="360"/>
              </a:spcBef>
              <a:buClr>
                <a:schemeClr val="accent3"/>
              </a:buClr>
              <a:buSzPct val="100000"/>
              <a:buFont typeface="Arial"/>
              <a:buChar char="•"/>
            </a:pPr>
            <a:r>
              <a:rPr lang="pt-BR" sz="1800" b="0" i="0" u="none" strike="noStrike" cap="none">
                <a:solidFill>
                  <a:schemeClr val="dk1"/>
                </a:solidFill>
                <a:latin typeface="Calibri"/>
                <a:ea typeface="Calibri"/>
                <a:cs typeface="Calibri"/>
                <a:sym typeface="Calibri"/>
              </a:rPr>
              <a:t>Após a realização do projeto, o orientador solicita a CPq a emissão de um certificado [formaliza apenas no final, caso o aluno tenha um bom desempenho]</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Shape 117"/>
          <p:cNvSpPr txBox="1">
            <a:spLocks noGrp="1"/>
          </p:cNvSpPr>
          <p:nvPr>
            <p:ph type="title"/>
          </p:nvPr>
        </p:nvSpPr>
        <p:spPr>
          <a:xfrm>
            <a:off x="457200" y="274637"/>
            <a:ext cx="7619999" cy="1143000"/>
          </a:xfrm>
          <a:prstGeom prst="rect">
            <a:avLst/>
          </a:prstGeom>
          <a:noFill/>
          <a:ln>
            <a:noFill/>
          </a:ln>
        </p:spPr>
        <p:txBody>
          <a:bodyPr lIns="91425" tIns="45700" rIns="91425" bIns="45700" anchor="ctr" anchorCtr="0">
            <a:noAutofit/>
          </a:bodyPr>
          <a:lstStyle/>
          <a:p>
            <a:pPr marL="0" marR="0" lvl="0" indent="0" algn="l" rtl="0">
              <a:spcBef>
                <a:spcPts val="0"/>
              </a:spcBef>
              <a:buClr>
                <a:schemeClr val="dk2"/>
              </a:buClr>
              <a:buSzPct val="25000"/>
              <a:buFont typeface="Cambria"/>
              <a:buNone/>
            </a:pPr>
            <a:r>
              <a:rPr lang="pt-BR" sz="4600" b="0" i="0" u="none" strike="noStrike" cap="none">
                <a:solidFill>
                  <a:schemeClr val="dk2"/>
                </a:solidFill>
                <a:latin typeface="Cambria"/>
                <a:ea typeface="Cambria"/>
                <a:cs typeface="Cambria"/>
                <a:sym typeface="Cambria"/>
              </a:rPr>
              <a:t>O que são SIs?</a:t>
            </a:r>
          </a:p>
        </p:txBody>
      </p:sp>
      <p:sp>
        <p:nvSpPr>
          <p:cNvPr id="118" name="Shape 118"/>
          <p:cNvSpPr txBox="1">
            <a:spLocks noGrp="1"/>
          </p:cNvSpPr>
          <p:nvPr>
            <p:ph type="body" idx="1"/>
          </p:nvPr>
        </p:nvSpPr>
        <p:spPr>
          <a:xfrm>
            <a:off x="457200" y="1600200"/>
            <a:ext cx="7619999" cy="4800600"/>
          </a:xfrm>
          <a:prstGeom prst="rect">
            <a:avLst/>
          </a:prstGeom>
          <a:noFill/>
          <a:ln>
            <a:noFill/>
          </a:ln>
        </p:spPr>
        <p:txBody>
          <a:bodyPr lIns="91425" tIns="45700" rIns="91425" bIns="45700" anchor="t" anchorCtr="0">
            <a:noAutofit/>
          </a:bodyPr>
          <a:lstStyle/>
          <a:p>
            <a:pPr marL="342900" marR="0" lvl="0" indent="-228600" algn="l" rtl="0">
              <a:lnSpc>
                <a:spcPct val="90000"/>
              </a:lnSpc>
              <a:spcBef>
                <a:spcPts val="0"/>
              </a:spcBef>
              <a:spcAft>
                <a:spcPts val="0"/>
              </a:spcAft>
              <a:buClr>
                <a:schemeClr val="accent1"/>
              </a:buClr>
              <a:buSzPct val="100000"/>
              <a:buFont typeface="Arial"/>
              <a:buChar char="•"/>
            </a:pPr>
            <a:r>
              <a:rPr lang="pt-BR" sz="2400" b="1" i="0" u="none" strike="noStrike" cap="none" dirty="0">
                <a:solidFill>
                  <a:schemeClr val="dk1"/>
                </a:solidFill>
                <a:latin typeface="Calibri"/>
                <a:ea typeface="Calibri"/>
                <a:cs typeface="Calibri"/>
                <a:sym typeface="Calibri"/>
              </a:rPr>
              <a:t>Características de SIs</a:t>
            </a:r>
            <a:r>
              <a:rPr lang="pt-BR" sz="2400" b="0" i="0" u="none" strike="noStrike" cap="none" dirty="0">
                <a:solidFill>
                  <a:schemeClr val="dk1"/>
                </a:solidFill>
                <a:latin typeface="Calibri"/>
                <a:ea typeface="Calibri"/>
                <a:cs typeface="Calibri"/>
                <a:sym typeface="Calibri"/>
              </a:rPr>
              <a:t>:</a:t>
            </a:r>
          </a:p>
          <a:p>
            <a:pPr marL="640080" marR="0" lvl="1" indent="-233680" algn="l" rtl="0">
              <a:lnSpc>
                <a:spcPct val="90000"/>
              </a:lnSpc>
              <a:spcBef>
                <a:spcPts val="480"/>
              </a:spcBef>
              <a:spcAft>
                <a:spcPts val="0"/>
              </a:spcAft>
              <a:buClr>
                <a:schemeClr val="accent2"/>
              </a:buClr>
              <a:buSzPct val="100000"/>
              <a:buFont typeface="Arial"/>
              <a:buNone/>
            </a:pPr>
            <a:endParaRPr sz="2400" b="0" i="0" u="none" strike="noStrike" cap="none" dirty="0">
              <a:solidFill>
                <a:schemeClr val="dk1"/>
              </a:solidFill>
              <a:latin typeface="Calibri"/>
              <a:ea typeface="Calibri"/>
              <a:cs typeface="Calibri"/>
              <a:sym typeface="Calibri"/>
            </a:endParaRPr>
          </a:p>
          <a:p>
            <a:pPr marL="640080" marR="0" lvl="1" indent="-233680" algn="l" rtl="0">
              <a:lnSpc>
                <a:spcPct val="90000"/>
              </a:lnSpc>
              <a:spcBef>
                <a:spcPts val="480"/>
              </a:spcBef>
              <a:spcAft>
                <a:spcPts val="0"/>
              </a:spcAft>
              <a:buClr>
                <a:schemeClr val="accent2"/>
              </a:buClr>
              <a:buSzPct val="100000"/>
              <a:buFont typeface="Arial"/>
              <a:buChar char="•"/>
            </a:pPr>
            <a:r>
              <a:rPr lang="pt-BR" sz="2400" b="0" i="0" u="none" strike="noStrike" cap="none" dirty="0">
                <a:solidFill>
                  <a:schemeClr val="dk1"/>
                </a:solidFill>
                <a:latin typeface="Calibri"/>
                <a:ea typeface="Calibri"/>
                <a:cs typeface="Calibri"/>
                <a:sym typeface="Calibri"/>
              </a:rPr>
              <a:t>Estão normalmente associados ao contexto de “Organizações”:</a:t>
            </a:r>
          </a:p>
          <a:p>
            <a:pPr marL="1005839" marR="0" lvl="2" indent="-231139" algn="l" rtl="0">
              <a:lnSpc>
                <a:spcPct val="90000"/>
              </a:lnSpc>
              <a:spcBef>
                <a:spcPts val="440"/>
              </a:spcBef>
              <a:spcAft>
                <a:spcPts val="0"/>
              </a:spcAft>
              <a:buClr>
                <a:schemeClr val="accent3"/>
              </a:buClr>
              <a:buSzPct val="100000"/>
              <a:buFont typeface="Arial"/>
              <a:buChar char="•"/>
            </a:pPr>
            <a:r>
              <a:rPr lang="pt-BR" sz="2200" b="0" i="0" u="none" strike="noStrike" cap="none" dirty="0">
                <a:solidFill>
                  <a:schemeClr val="dk1"/>
                </a:solidFill>
                <a:latin typeface="Calibri"/>
                <a:ea typeface="Calibri"/>
                <a:cs typeface="Calibri"/>
                <a:sym typeface="Calibri"/>
              </a:rPr>
              <a:t>Privadas ou públicas</a:t>
            </a:r>
          </a:p>
          <a:p>
            <a:pPr marL="1005839" marR="0" lvl="2" indent="-231139" algn="l" rtl="0">
              <a:lnSpc>
                <a:spcPct val="90000"/>
              </a:lnSpc>
              <a:spcBef>
                <a:spcPts val="440"/>
              </a:spcBef>
              <a:spcAft>
                <a:spcPts val="0"/>
              </a:spcAft>
              <a:buClr>
                <a:schemeClr val="accent3"/>
              </a:buClr>
              <a:buSzPct val="100000"/>
              <a:buFont typeface="Arial"/>
              <a:buChar char="•"/>
            </a:pPr>
            <a:r>
              <a:rPr lang="pt-BR" sz="2200" b="0" i="0" u="none" strike="noStrike" cap="none" dirty="0">
                <a:solidFill>
                  <a:schemeClr val="dk1"/>
                </a:solidFill>
                <a:latin typeface="Calibri"/>
                <a:ea typeface="Calibri"/>
                <a:cs typeface="Calibri"/>
                <a:sym typeface="Calibri"/>
              </a:rPr>
              <a:t>Com ou sem fins lucrativos</a:t>
            </a:r>
          </a:p>
          <a:p>
            <a:pPr marL="1005839" marR="0" lvl="2" indent="-231139" algn="l" rtl="0">
              <a:lnSpc>
                <a:spcPct val="90000"/>
              </a:lnSpc>
              <a:spcBef>
                <a:spcPts val="440"/>
              </a:spcBef>
              <a:spcAft>
                <a:spcPts val="0"/>
              </a:spcAft>
              <a:buClr>
                <a:schemeClr val="accent3"/>
              </a:buClr>
              <a:buSzPct val="100000"/>
              <a:buFont typeface="Arial"/>
              <a:buChar char="•"/>
            </a:pPr>
            <a:r>
              <a:rPr lang="pt-BR" sz="2200" b="0" i="0" u="none" strike="noStrike" cap="none" dirty="0">
                <a:solidFill>
                  <a:schemeClr val="dk1"/>
                </a:solidFill>
                <a:latin typeface="Calibri"/>
                <a:ea typeface="Calibri"/>
                <a:cs typeface="Calibri"/>
                <a:sym typeface="Calibri"/>
              </a:rPr>
              <a:t>De diversos tipos: industrial, governamental, educacional, financeira, etc.</a:t>
            </a:r>
          </a:p>
          <a:p>
            <a:pPr marL="1005839" marR="0" lvl="2" indent="-231139" algn="l" rtl="0">
              <a:lnSpc>
                <a:spcPct val="90000"/>
              </a:lnSpc>
              <a:spcBef>
                <a:spcPts val="440"/>
              </a:spcBef>
              <a:spcAft>
                <a:spcPts val="0"/>
              </a:spcAft>
              <a:buClr>
                <a:schemeClr val="accent3"/>
              </a:buClr>
              <a:buSzPct val="100000"/>
              <a:buFont typeface="Arial"/>
              <a:buChar char="•"/>
            </a:pPr>
            <a:r>
              <a:rPr lang="pt-BR" sz="2200" b="0" i="0" u="none" strike="noStrike" cap="none" dirty="0">
                <a:solidFill>
                  <a:schemeClr val="dk1"/>
                </a:solidFill>
                <a:latin typeface="Calibri"/>
                <a:ea typeface="Calibri"/>
                <a:cs typeface="Calibri"/>
                <a:sym typeface="Calibri"/>
              </a:rPr>
              <a:t>De diversos tamanhos </a:t>
            </a:r>
          </a:p>
          <a:p>
            <a:pPr marL="1005839" marR="0" lvl="2" indent="-231139" algn="l" rtl="0">
              <a:lnSpc>
                <a:spcPct val="90000"/>
              </a:lnSpc>
              <a:spcBef>
                <a:spcPts val="440"/>
              </a:spcBef>
              <a:spcAft>
                <a:spcPts val="0"/>
              </a:spcAft>
              <a:buClr>
                <a:schemeClr val="accent3"/>
              </a:buClr>
              <a:buSzPct val="100000"/>
              <a:buFont typeface="Arial"/>
              <a:buChar char="•"/>
            </a:pPr>
            <a:r>
              <a:rPr lang="pt-BR" sz="2200" b="0" i="0" u="none" strike="noStrike" cap="none" dirty="0">
                <a:solidFill>
                  <a:schemeClr val="dk1"/>
                </a:solidFill>
                <a:latin typeface="Calibri"/>
                <a:ea typeface="Calibri"/>
                <a:cs typeface="Calibri"/>
                <a:sym typeface="Calibri"/>
              </a:rPr>
              <a:t>De diversas naturezas: tradicional ou não tradicional</a:t>
            </a:r>
          </a:p>
          <a:p>
            <a:pPr marL="1005839" marR="0" lvl="2" indent="-231139" algn="l" rtl="0">
              <a:lnSpc>
                <a:spcPct val="90000"/>
              </a:lnSpc>
              <a:spcBef>
                <a:spcPts val="440"/>
              </a:spcBef>
              <a:spcAft>
                <a:spcPts val="0"/>
              </a:spcAft>
              <a:buClr>
                <a:schemeClr val="accent3"/>
              </a:buClr>
              <a:buSzPct val="100000"/>
              <a:buFont typeface="Arial"/>
              <a:buNone/>
            </a:pPr>
            <a:endParaRPr sz="2200" b="0" i="0" u="none" strike="noStrike" cap="none" dirty="0">
              <a:solidFill>
                <a:schemeClr val="dk1"/>
              </a:solidFill>
              <a:latin typeface="Calibri"/>
              <a:ea typeface="Calibri"/>
              <a:cs typeface="Calibri"/>
              <a:sym typeface="Calibri"/>
            </a:endParaRPr>
          </a:p>
          <a:p>
            <a:pPr marL="640080" marR="0" lvl="1" indent="-233680" algn="l" rtl="0">
              <a:lnSpc>
                <a:spcPct val="90000"/>
              </a:lnSpc>
              <a:spcBef>
                <a:spcPts val="480"/>
              </a:spcBef>
              <a:buClr>
                <a:schemeClr val="accent2"/>
              </a:buClr>
              <a:buSzPct val="100000"/>
              <a:buFont typeface="Arial"/>
              <a:buChar char="•"/>
            </a:pPr>
            <a:r>
              <a:rPr lang="pt-BR" sz="2400" b="0" i="0" u="none" strike="noStrike" cap="none" dirty="0">
                <a:solidFill>
                  <a:schemeClr val="dk1"/>
                </a:solidFill>
                <a:latin typeface="Calibri"/>
                <a:ea typeface="Calibri"/>
                <a:cs typeface="Calibri"/>
                <a:sym typeface="Calibri"/>
              </a:rPr>
              <a:t>Oferecem apoio computacional aos processos, às atividades, às tarefas das organizações, ou à sociedade em geral.</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sp>
        <p:nvSpPr>
          <p:cNvPr id="425" name="Shape 425"/>
          <p:cNvSpPr txBox="1">
            <a:spLocks noGrp="1"/>
          </p:cNvSpPr>
          <p:nvPr>
            <p:ph type="title"/>
          </p:nvPr>
        </p:nvSpPr>
        <p:spPr>
          <a:xfrm>
            <a:off x="457200" y="274637"/>
            <a:ext cx="7619999" cy="1143000"/>
          </a:xfrm>
          <a:prstGeom prst="rect">
            <a:avLst/>
          </a:prstGeom>
          <a:noFill/>
          <a:ln>
            <a:noFill/>
          </a:ln>
        </p:spPr>
        <p:txBody>
          <a:bodyPr lIns="91425" tIns="45700" rIns="91425" bIns="45700" anchor="ctr" anchorCtr="0">
            <a:noAutofit/>
          </a:bodyPr>
          <a:lstStyle/>
          <a:p>
            <a:pPr marL="0" marR="0" lvl="0" indent="0" algn="l" rtl="0">
              <a:spcBef>
                <a:spcPts val="0"/>
              </a:spcBef>
              <a:buClr>
                <a:schemeClr val="dk2"/>
              </a:buClr>
              <a:buSzPct val="25000"/>
              <a:buFont typeface="Cambria"/>
              <a:buNone/>
            </a:pPr>
            <a:r>
              <a:rPr lang="pt-BR" sz="4600" b="0" i="0" u="none" strike="noStrike" cap="none">
                <a:solidFill>
                  <a:schemeClr val="dk2"/>
                </a:solidFill>
                <a:latin typeface="Cambria"/>
                <a:ea typeface="Cambria"/>
                <a:cs typeface="Cambria"/>
                <a:sym typeface="Cambria"/>
              </a:rPr>
              <a:t>Pesquisa Durante a Graduação</a:t>
            </a:r>
          </a:p>
        </p:txBody>
      </p:sp>
      <p:sp>
        <p:nvSpPr>
          <p:cNvPr id="426" name="Shape 426"/>
          <p:cNvSpPr txBox="1">
            <a:spLocks noGrp="1"/>
          </p:cNvSpPr>
          <p:nvPr>
            <p:ph type="body" idx="1"/>
          </p:nvPr>
        </p:nvSpPr>
        <p:spPr>
          <a:xfrm>
            <a:off x="457200" y="1600200"/>
            <a:ext cx="7619999" cy="4800600"/>
          </a:xfrm>
          <a:prstGeom prst="rect">
            <a:avLst/>
          </a:prstGeom>
          <a:noFill/>
          <a:ln>
            <a:noFill/>
          </a:ln>
        </p:spPr>
        <p:txBody>
          <a:bodyPr lIns="91425" tIns="45700" rIns="91425" bIns="45700" anchor="t" anchorCtr="0">
            <a:noAutofit/>
          </a:bodyPr>
          <a:lstStyle/>
          <a:p>
            <a:pPr marL="342900" marR="0" lvl="0" indent="-228600" algn="l" rtl="0">
              <a:spcBef>
                <a:spcPts val="0"/>
              </a:spcBef>
              <a:spcAft>
                <a:spcPts val="0"/>
              </a:spcAft>
              <a:buClr>
                <a:schemeClr val="accent1"/>
              </a:buClr>
              <a:buSzPct val="100000"/>
              <a:buFont typeface="Arial"/>
              <a:buChar char="•"/>
            </a:pPr>
            <a:r>
              <a:rPr lang="pt-BR" sz="2200" b="0" i="0" u="none" strike="noStrike" cap="none">
                <a:solidFill>
                  <a:schemeClr val="dk1"/>
                </a:solidFill>
                <a:latin typeface="Calibri"/>
                <a:ea typeface="Calibri"/>
                <a:cs typeface="Calibri"/>
                <a:sym typeface="Calibri"/>
              </a:rPr>
              <a:t>Iniciação Científica:</a:t>
            </a:r>
          </a:p>
          <a:p>
            <a:pPr marL="640080" marR="0" lvl="1" indent="-233680" algn="l" rtl="0">
              <a:spcBef>
                <a:spcPts val="400"/>
              </a:spcBef>
              <a:spcAft>
                <a:spcPts val="0"/>
              </a:spcAft>
              <a:buClr>
                <a:schemeClr val="accent2"/>
              </a:buClr>
              <a:buSzPct val="100000"/>
              <a:buFont typeface="Arial"/>
              <a:buChar char="•"/>
            </a:pPr>
            <a:r>
              <a:rPr lang="pt-BR" sz="2000" b="0" i="0" u="none" strike="noStrike" cap="none">
                <a:solidFill>
                  <a:schemeClr val="dk1"/>
                </a:solidFill>
                <a:latin typeface="Calibri"/>
                <a:ea typeface="Calibri"/>
                <a:cs typeface="Calibri"/>
                <a:sym typeface="Calibri"/>
              </a:rPr>
              <a:t>Vantagens:</a:t>
            </a:r>
          </a:p>
          <a:p>
            <a:pPr marL="1005839" marR="0" lvl="2" indent="-231139" algn="l" rtl="0">
              <a:spcBef>
                <a:spcPts val="360"/>
              </a:spcBef>
              <a:spcAft>
                <a:spcPts val="0"/>
              </a:spcAft>
              <a:buClr>
                <a:schemeClr val="accent3"/>
              </a:buClr>
              <a:buSzPct val="100000"/>
              <a:buFont typeface="Arial"/>
              <a:buChar char="•"/>
            </a:pPr>
            <a:r>
              <a:rPr lang="pt-BR" sz="1800" b="0" i="0" u="none" strike="noStrike" cap="none">
                <a:solidFill>
                  <a:schemeClr val="dk1"/>
                </a:solidFill>
                <a:latin typeface="Calibri"/>
                <a:ea typeface="Calibri"/>
                <a:cs typeface="Calibri"/>
                <a:sym typeface="Calibri"/>
              </a:rPr>
              <a:t>Conhecer com mais profundidade uma determinada área da computação/SI</a:t>
            </a:r>
          </a:p>
          <a:p>
            <a:pPr marL="1005839" marR="0" lvl="2" indent="-231139" algn="l" rtl="0">
              <a:spcBef>
                <a:spcPts val="360"/>
              </a:spcBef>
              <a:spcAft>
                <a:spcPts val="0"/>
              </a:spcAft>
              <a:buClr>
                <a:schemeClr val="accent3"/>
              </a:buClr>
              <a:buSzPct val="100000"/>
              <a:buFont typeface="Arial"/>
              <a:buChar char="•"/>
            </a:pPr>
            <a:r>
              <a:rPr lang="pt-BR" sz="1800" b="0" i="0" u="none" strike="noStrike" cap="none">
                <a:solidFill>
                  <a:schemeClr val="dk1"/>
                </a:solidFill>
                <a:latin typeface="Calibri"/>
                <a:ea typeface="Calibri"/>
                <a:cs typeface="Calibri"/>
                <a:sym typeface="Calibri"/>
              </a:rPr>
              <a:t>Aprender novas técnicas, ferramentas que não são normalmente cobertas nas disciplinas do curso</a:t>
            </a:r>
          </a:p>
          <a:p>
            <a:pPr marL="1005839" marR="0" lvl="2" indent="-231139" algn="l" rtl="0">
              <a:spcBef>
                <a:spcPts val="360"/>
              </a:spcBef>
              <a:spcAft>
                <a:spcPts val="0"/>
              </a:spcAft>
              <a:buClr>
                <a:schemeClr val="accent3"/>
              </a:buClr>
              <a:buSzPct val="100000"/>
              <a:buFont typeface="Arial"/>
              <a:buChar char="•"/>
            </a:pPr>
            <a:r>
              <a:rPr lang="pt-BR" sz="1800" b="0" i="0" u="none" strike="noStrike" cap="none">
                <a:solidFill>
                  <a:schemeClr val="dk1"/>
                </a:solidFill>
                <a:latin typeface="Calibri"/>
                <a:ea typeface="Calibri"/>
                <a:cs typeface="Calibri"/>
                <a:sym typeface="Calibri"/>
              </a:rPr>
              <a:t>Ter uma renda mínima mensal sem precisar alocar muito tempo para isso e acabar prejudicando o andamento do curso [em contraposição a estágios]</a:t>
            </a:r>
          </a:p>
          <a:p>
            <a:pPr marL="1005839" marR="0" lvl="2" indent="-231139" algn="l" rtl="0">
              <a:spcBef>
                <a:spcPts val="360"/>
              </a:spcBef>
              <a:spcAft>
                <a:spcPts val="0"/>
              </a:spcAft>
              <a:buClr>
                <a:schemeClr val="accent3"/>
              </a:buClr>
              <a:buSzPct val="100000"/>
              <a:buFont typeface="Arial"/>
              <a:buChar char="•"/>
            </a:pPr>
            <a:r>
              <a:rPr lang="pt-BR" sz="1800" b="0" i="0" u="none" strike="noStrike" cap="none">
                <a:solidFill>
                  <a:schemeClr val="dk1"/>
                </a:solidFill>
                <a:latin typeface="Calibri"/>
                <a:ea typeface="Calibri"/>
                <a:cs typeface="Calibri"/>
                <a:sym typeface="Calibri"/>
              </a:rPr>
              <a:t>Sentir/descobrir/entender o que é “fazer pesquisa” em computação/SI para talvez despertar o desejo em seguir uma carreira acadêmica após a graduação</a:t>
            </a:r>
          </a:p>
          <a:p>
            <a:pPr marL="1005839" marR="0" lvl="2" indent="-231139" algn="l" rtl="0">
              <a:spcBef>
                <a:spcPts val="360"/>
              </a:spcBef>
              <a:buClr>
                <a:schemeClr val="accent3"/>
              </a:buClr>
              <a:buSzPct val="100000"/>
              <a:buFont typeface="Arial"/>
              <a:buNone/>
            </a:pPr>
            <a:endParaRPr sz="1800" b="0" i="0" u="none" strike="noStrike" cap="none">
              <a:solidFill>
                <a:schemeClr val="dk1"/>
              </a:solidFill>
              <a:latin typeface="Calibri"/>
              <a:ea typeface="Calibri"/>
              <a:cs typeface="Calibri"/>
              <a:sym typeface="Calibri"/>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sp>
        <p:nvSpPr>
          <p:cNvPr id="431" name="Shape 431"/>
          <p:cNvSpPr txBox="1">
            <a:spLocks noGrp="1"/>
          </p:cNvSpPr>
          <p:nvPr>
            <p:ph type="title"/>
          </p:nvPr>
        </p:nvSpPr>
        <p:spPr>
          <a:xfrm>
            <a:off x="457200" y="274637"/>
            <a:ext cx="7619999" cy="1143000"/>
          </a:xfrm>
          <a:prstGeom prst="rect">
            <a:avLst/>
          </a:prstGeom>
          <a:noFill/>
          <a:ln>
            <a:noFill/>
          </a:ln>
        </p:spPr>
        <p:txBody>
          <a:bodyPr lIns="91425" tIns="45700" rIns="91425" bIns="45700" anchor="ctr" anchorCtr="0">
            <a:noAutofit/>
          </a:bodyPr>
          <a:lstStyle/>
          <a:p>
            <a:pPr marL="0" marR="0" lvl="0" indent="0" algn="l" rtl="0">
              <a:spcBef>
                <a:spcPts val="0"/>
              </a:spcBef>
              <a:buClr>
                <a:schemeClr val="dk2"/>
              </a:buClr>
              <a:buSzPct val="25000"/>
              <a:buFont typeface="Cambria"/>
              <a:buNone/>
            </a:pPr>
            <a:r>
              <a:rPr lang="pt-BR" sz="4600" b="0" i="0" u="none" strike="noStrike" cap="none">
                <a:solidFill>
                  <a:schemeClr val="dk2"/>
                </a:solidFill>
                <a:latin typeface="Cambria"/>
                <a:ea typeface="Cambria"/>
                <a:cs typeface="Cambria"/>
                <a:sym typeface="Cambria"/>
              </a:rPr>
              <a:t>Pesquisa Durante a Graduação</a:t>
            </a:r>
          </a:p>
        </p:txBody>
      </p:sp>
      <p:sp>
        <p:nvSpPr>
          <p:cNvPr id="432" name="Shape 432"/>
          <p:cNvSpPr txBox="1">
            <a:spLocks noGrp="1"/>
          </p:cNvSpPr>
          <p:nvPr>
            <p:ph type="body" idx="1"/>
          </p:nvPr>
        </p:nvSpPr>
        <p:spPr>
          <a:xfrm>
            <a:off x="457200" y="1600200"/>
            <a:ext cx="7619999" cy="4800600"/>
          </a:xfrm>
          <a:prstGeom prst="rect">
            <a:avLst/>
          </a:prstGeom>
          <a:noFill/>
          <a:ln>
            <a:noFill/>
          </a:ln>
        </p:spPr>
        <p:txBody>
          <a:bodyPr lIns="91425" tIns="45700" rIns="91425" bIns="45700" anchor="t" anchorCtr="0">
            <a:noAutofit/>
          </a:bodyPr>
          <a:lstStyle/>
          <a:p>
            <a:pPr marL="342900" marR="0" lvl="0" indent="-228600" algn="l" rtl="0">
              <a:lnSpc>
                <a:spcPct val="90000"/>
              </a:lnSpc>
              <a:spcBef>
                <a:spcPts val="0"/>
              </a:spcBef>
              <a:spcAft>
                <a:spcPts val="0"/>
              </a:spcAft>
              <a:buClr>
                <a:schemeClr val="accent1"/>
              </a:buClr>
              <a:buSzPct val="100000"/>
              <a:buFont typeface="Arial"/>
              <a:buChar char="•"/>
            </a:pPr>
            <a:r>
              <a:rPr lang="pt-BR" sz="2200" b="0" i="0" u="none" strike="noStrike" cap="none">
                <a:solidFill>
                  <a:schemeClr val="dk1"/>
                </a:solidFill>
                <a:latin typeface="Calibri"/>
                <a:ea typeface="Calibri"/>
                <a:cs typeface="Calibri"/>
                <a:sym typeface="Calibri"/>
              </a:rPr>
              <a:t>Trabalho de Conclusão de Curso (TCC):</a:t>
            </a:r>
          </a:p>
          <a:p>
            <a:pPr marL="640080" marR="0" lvl="1" indent="-233680" algn="l" rtl="0">
              <a:lnSpc>
                <a:spcPct val="90000"/>
              </a:lnSpc>
              <a:spcBef>
                <a:spcPts val="400"/>
              </a:spcBef>
              <a:spcAft>
                <a:spcPts val="0"/>
              </a:spcAft>
              <a:buClr>
                <a:schemeClr val="accent2"/>
              </a:buClr>
              <a:buSzPct val="100000"/>
              <a:buFont typeface="Arial"/>
              <a:buChar char="•"/>
            </a:pPr>
            <a:r>
              <a:rPr lang="pt-BR" sz="2000" b="0" i="0" u="none" strike="noStrike" cap="none">
                <a:solidFill>
                  <a:schemeClr val="dk1"/>
                </a:solidFill>
                <a:latin typeface="Calibri"/>
                <a:ea typeface="Calibri"/>
                <a:cs typeface="Calibri"/>
                <a:sym typeface="Calibri"/>
              </a:rPr>
              <a:t>Científico - similar a IC (sem bolsa) [OU]</a:t>
            </a:r>
          </a:p>
          <a:p>
            <a:pPr marL="640080" marR="0" lvl="1" indent="-233680" algn="l" rtl="0">
              <a:lnSpc>
                <a:spcPct val="90000"/>
              </a:lnSpc>
              <a:spcBef>
                <a:spcPts val="400"/>
              </a:spcBef>
              <a:spcAft>
                <a:spcPts val="0"/>
              </a:spcAft>
              <a:buClr>
                <a:schemeClr val="accent2"/>
              </a:buClr>
              <a:buSzPct val="100000"/>
              <a:buFont typeface="Arial"/>
              <a:buChar char="•"/>
            </a:pPr>
            <a:r>
              <a:rPr lang="pt-BR" sz="2000" b="0" i="0" u="none" strike="noStrike" cap="none">
                <a:solidFill>
                  <a:schemeClr val="dk1"/>
                </a:solidFill>
                <a:latin typeface="Calibri"/>
                <a:ea typeface="Calibri"/>
                <a:cs typeface="Calibri"/>
                <a:sym typeface="Calibri"/>
              </a:rPr>
              <a:t>Tecnológico: tratamento de problemas reais vivenciados em uma empresa.</a:t>
            </a:r>
          </a:p>
          <a:p>
            <a:pPr marL="640080" marR="0" lvl="1" indent="-233680" algn="l" rtl="0">
              <a:lnSpc>
                <a:spcPct val="90000"/>
              </a:lnSpc>
              <a:spcBef>
                <a:spcPts val="400"/>
              </a:spcBef>
              <a:spcAft>
                <a:spcPts val="0"/>
              </a:spcAft>
              <a:buClr>
                <a:schemeClr val="accent2"/>
              </a:buClr>
              <a:buSzPct val="100000"/>
              <a:buFont typeface="Arial"/>
              <a:buNone/>
            </a:pPr>
            <a:endParaRPr sz="2000" b="0" i="0" u="none" strike="noStrike" cap="none">
              <a:solidFill>
                <a:schemeClr val="dk1"/>
              </a:solidFill>
              <a:latin typeface="Calibri"/>
              <a:ea typeface="Calibri"/>
              <a:cs typeface="Calibri"/>
              <a:sym typeface="Calibri"/>
            </a:endParaRPr>
          </a:p>
          <a:p>
            <a:pPr marL="342900" marR="0" lvl="0" indent="-228600" algn="l" rtl="0">
              <a:lnSpc>
                <a:spcPct val="90000"/>
              </a:lnSpc>
              <a:spcBef>
                <a:spcPts val="440"/>
              </a:spcBef>
              <a:spcAft>
                <a:spcPts val="0"/>
              </a:spcAft>
              <a:buClr>
                <a:schemeClr val="accent1"/>
              </a:buClr>
              <a:buSzPct val="100000"/>
              <a:buFont typeface="Arial"/>
              <a:buChar char="•"/>
            </a:pPr>
            <a:r>
              <a:rPr lang="pt-BR" sz="2200" b="0" i="0" u="none" strike="noStrike" cap="none">
                <a:solidFill>
                  <a:schemeClr val="dk1"/>
                </a:solidFill>
                <a:latin typeface="Calibri"/>
                <a:ea typeface="Calibri"/>
                <a:cs typeface="Calibri"/>
                <a:sym typeface="Calibri"/>
              </a:rPr>
              <a:t>Informações gerais</a:t>
            </a:r>
          </a:p>
          <a:p>
            <a:pPr marL="640080" marR="0" lvl="1" indent="-233680" algn="l" rtl="0">
              <a:lnSpc>
                <a:spcPct val="90000"/>
              </a:lnSpc>
              <a:spcBef>
                <a:spcPts val="400"/>
              </a:spcBef>
              <a:spcAft>
                <a:spcPts val="0"/>
              </a:spcAft>
              <a:buClr>
                <a:schemeClr val="accent2"/>
              </a:buClr>
              <a:buSzPct val="100000"/>
              <a:buFont typeface="Arial"/>
              <a:buChar char="•"/>
            </a:pPr>
            <a:r>
              <a:rPr lang="pt-BR" sz="2000" b="0" i="0" u="none" strike="noStrike" cap="none">
                <a:solidFill>
                  <a:schemeClr val="dk1"/>
                </a:solidFill>
                <a:latin typeface="Calibri"/>
                <a:ea typeface="Calibri"/>
                <a:cs typeface="Calibri"/>
                <a:sym typeface="Calibri"/>
              </a:rPr>
              <a:t>Ambos os tipos precisam de orientador</a:t>
            </a:r>
          </a:p>
          <a:p>
            <a:pPr marL="640080" marR="0" lvl="1" indent="-233680" algn="l" rtl="0">
              <a:lnSpc>
                <a:spcPct val="90000"/>
              </a:lnSpc>
              <a:spcBef>
                <a:spcPts val="400"/>
              </a:spcBef>
              <a:spcAft>
                <a:spcPts val="0"/>
              </a:spcAft>
              <a:buClr>
                <a:schemeClr val="accent2"/>
              </a:buClr>
              <a:buSzPct val="100000"/>
              <a:buFont typeface="Arial"/>
              <a:buChar char="•"/>
            </a:pPr>
            <a:r>
              <a:rPr lang="pt-BR" sz="2000" b="0" i="0" u="none" strike="noStrike" cap="none">
                <a:solidFill>
                  <a:schemeClr val="dk1"/>
                </a:solidFill>
                <a:latin typeface="Calibri"/>
                <a:ea typeface="Calibri"/>
                <a:cs typeface="Calibri"/>
                <a:sym typeface="Calibri"/>
              </a:rPr>
              <a:t>Podem ser realizados em grupo</a:t>
            </a:r>
          </a:p>
          <a:p>
            <a:pPr marL="640080" marR="0" lvl="1" indent="-233680" algn="l" rtl="0">
              <a:lnSpc>
                <a:spcPct val="90000"/>
              </a:lnSpc>
              <a:spcBef>
                <a:spcPts val="400"/>
              </a:spcBef>
              <a:spcAft>
                <a:spcPts val="0"/>
              </a:spcAft>
              <a:buClr>
                <a:schemeClr val="accent2"/>
              </a:buClr>
              <a:buSzPct val="100000"/>
              <a:buFont typeface="Arial"/>
              <a:buChar char="•"/>
            </a:pPr>
            <a:r>
              <a:rPr lang="pt-BR" sz="2000" b="0" i="0" u="none" strike="noStrike" cap="none">
                <a:solidFill>
                  <a:schemeClr val="dk1"/>
                </a:solidFill>
                <a:latin typeface="Calibri"/>
                <a:ea typeface="Calibri"/>
                <a:cs typeface="Calibri"/>
                <a:sym typeface="Calibri"/>
              </a:rPr>
              <a:t>Podem ser de um semestre [4 meses] ou de dois semestres [8 meses]</a:t>
            </a:r>
          </a:p>
          <a:p>
            <a:pPr marL="640080" marR="0" lvl="1" indent="-233680" algn="l" rtl="0">
              <a:lnSpc>
                <a:spcPct val="90000"/>
              </a:lnSpc>
              <a:spcBef>
                <a:spcPts val="400"/>
              </a:spcBef>
              <a:spcAft>
                <a:spcPts val="0"/>
              </a:spcAft>
              <a:buClr>
                <a:schemeClr val="accent2"/>
              </a:buClr>
              <a:buSzPct val="100000"/>
              <a:buFont typeface="Arial"/>
              <a:buChar char="•"/>
            </a:pPr>
            <a:r>
              <a:rPr lang="pt-BR" sz="2000" b="0" i="0" u="none" strike="noStrike" cap="none">
                <a:solidFill>
                  <a:schemeClr val="dk1"/>
                </a:solidFill>
                <a:latin typeface="Calibri"/>
                <a:ea typeface="Calibri"/>
                <a:cs typeface="Calibri"/>
                <a:sym typeface="Calibri"/>
              </a:rPr>
              <a:t>Alunos realizando PSG (Estágio) não precisam desenvolver TCC. </a:t>
            </a:r>
          </a:p>
          <a:p>
            <a:pPr marL="640080" marR="0" lvl="1" indent="-233680" algn="l" rtl="0">
              <a:lnSpc>
                <a:spcPct val="90000"/>
              </a:lnSpc>
              <a:spcBef>
                <a:spcPts val="400"/>
              </a:spcBef>
              <a:spcAft>
                <a:spcPts val="0"/>
              </a:spcAft>
              <a:buClr>
                <a:schemeClr val="accent2"/>
              </a:buClr>
              <a:buSzPct val="100000"/>
              <a:buFont typeface="Arial"/>
              <a:buChar char="•"/>
            </a:pPr>
            <a:r>
              <a:rPr lang="pt-BR" sz="2000" b="0" i="0" u="none" strike="noStrike" cap="none">
                <a:solidFill>
                  <a:schemeClr val="dk1"/>
                </a:solidFill>
                <a:latin typeface="Calibri"/>
                <a:ea typeface="Calibri"/>
                <a:cs typeface="Calibri"/>
                <a:sym typeface="Calibri"/>
              </a:rPr>
              <a:t>São muito curtos/rápidos para quem nunca fez IC e deseja sentir/descobrir/entender o que é “fazer pesquisa” ➔ não recomendável nesse caso.</a:t>
            </a:r>
          </a:p>
          <a:p>
            <a:pPr marL="640080" marR="0" lvl="1" indent="-233680" algn="l" rtl="0">
              <a:lnSpc>
                <a:spcPct val="90000"/>
              </a:lnSpc>
              <a:spcBef>
                <a:spcPts val="400"/>
              </a:spcBef>
              <a:spcAft>
                <a:spcPts val="0"/>
              </a:spcAft>
              <a:buClr>
                <a:schemeClr val="accent2"/>
              </a:buClr>
              <a:buSzPct val="100000"/>
              <a:buFont typeface="Arial"/>
              <a:buNone/>
            </a:pPr>
            <a:endParaRPr sz="2000" b="0" i="0" u="none" strike="noStrike" cap="none">
              <a:solidFill>
                <a:schemeClr val="dk1"/>
              </a:solidFill>
              <a:latin typeface="Calibri"/>
              <a:ea typeface="Calibri"/>
              <a:cs typeface="Calibri"/>
              <a:sym typeface="Calibri"/>
            </a:endParaRPr>
          </a:p>
          <a:p>
            <a:pPr marL="640080" marR="0" lvl="1" indent="-233680" algn="l" rtl="0">
              <a:lnSpc>
                <a:spcPct val="90000"/>
              </a:lnSpc>
              <a:spcBef>
                <a:spcPts val="400"/>
              </a:spcBef>
              <a:buClr>
                <a:schemeClr val="accent2"/>
              </a:buClr>
              <a:buSzPct val="100000"/>
              <a:buFont typeface="Arial"/>
              <a:buNone/>
            </a:pPr>
            <a:endParaRPr sz="2000" b="0" i="0" u="none" strike="noStrike" cap="none">
              <a:solidFill>
                <a:schemeClr val="dk1"/>
              </a:solidFill>
              <a:latin typeface="Calibri"/>
              <a:ea typeface="Calibri"/>
              <a:cs typeface="Calibri"/>
              <a:sym typeface="Calibri"/>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36"/>
        <p:cNvGrpSpPr/>
        <p:nvPr/>
      </p:nvGrpSpPr>
      <p:grpSpPr>
        <a:xfrm>
          <a:off x="0" y="0"/>
          <a:ext cx="0" cy="0"/>
          <a:chOff x="0" y="0"/>
          <a:chExt cx="0" cy="0"/>
        </a:xfrm>
      </p:grpSpPr>
      <p:sp>
        <p:nvSpPr>
          <p:cNvPr id="437" name="Shape 437"/>
          <p:cNvSpPr txBox="1">
            <a:spLocks noGrp="1"/>
          </p:cNvSpPr>
          <p:nvPr>
            <p:ph type="title"/>
          </p:nvPr>
        </p:nvSpPr>
        <p:spPr>
          <a:xfrm>
            <a:off x="457200" y="274637"/>
            <a:ext cx="7619999" cy="1143000"/>
          </a:xfrm>
          <a:prstGeom prst="rect">
            <a:avLst/>
          </a:prstGeom>
          <a:noFill/>
          <a:ln>
            <a:noFill/>
          </a:ln>
        </p:spPr>
        <p:txBody>
          <a:bodyPr lIns="91425" tIns="45700" rIns="91425" bIns="45700" anchor="ctr" anchorCtr="0">
            <a:noAutofit/>
          </a:bodyPr>
          <a:lstStyle/>
          <a:p>
            <a:pPr marL="0" marR="0" lvl="0" indent="0" algn="l" rtl="0">
              <a:spcBef>
                <a:spcPts val="0"/>
              </a:spcBef>
              <a:buClr>
                <a:schemeClr val="dk2"/>
              </a:buClr>
              <a:buSzPct val="25000"/>
              <a:buFont typeface="Cambria"/>
              <a:buNone/>
            </a:pPr>
            <a:r>
              <a:rPr lang="pt-BR" sz="4600" b="0" i="0" u="none" strike="noStrike" cap="none">
                <a:solidFill>
                  <a:schemeClr val="dk2"/>
                </a:solidFill>
                <a:latin typeface="Cambria"/>
                <a:ea typeface="Cambria"/>
                <a:cs typeface="Cambria"/>
                <a:sym typeface="Cambria"/>
              </a:rPr>
              <a:t>Pesquisa Durante a Graduação</a:t>
            </a:r>
          </a:p>
        </p:txBody>
      </p:sp>
      <p:sp>
        <p:nvSpPr>
          <p:cNvPr id="438" name="Shape 438"/>
          <p:cNvSpPr txBox="1">
            <a:spLocks noGrp="1"/>
          </p:cNvSpPr>
          <p:nvPr>
            <p:ph type="body" idx="1"/>
          </p:nvPr>
        </p:nvSpPr>
        <p:spPr>
          <a:xfrm>
            <a:off x="457200" y="1600200"/>
            <a:ext cx="7619999" cy="4800600"/>
          </a:xfrm>
          <a:prstGeom prst="rect">
            <a:avLst/>
          </a:prstGeom>
          <a:noFill/>
          <a:ln>
            <a:noFill/>
          </a:ln>
        </p:spPr>
        <p:txBody>
          <a:bodyPr lIns="91425" tIns="45700" rIns="91425" bIns="45700" anchor="t" anchorCtr="0">
            <a:noAutofit/>
          </a:bodyPr>
          <a:lstStyle/>
          <a:p>
            <a:pPr marL="342900" marR="0" lvl="0" indent="-228600" algn="l" rtl="0">
              <a:spcBef>
                <a:spcPts val="0"/>
              </a:spcBef>
              <a:spcAft>
                <a:spcPts val="0"/>
              </a:spcAft>
              <a:buClr>
                <a:schemeClr val="accent1"/>
              </a:buClr>
              <a:buSzPct val="100000"/>
              <a:buFont typeface="Arial"/>
              <a:buChar char="•"/>
            </a:pPr>
            <a:r>
              <a:rPr lang="pt-BR" sz="2200" b="0" i="0" u="none" strike="noStrike" cap="none">
                <a:solidFill>
                  <a:schemeClr val="dk1"/>
                </a:solidFill>
                <a:latin typeface="Calibri"/>
                <a:ea typeface="Calibri"/>
                <a:cs typeface="Calibri"/>
                <a:sym typeface="Calibri"/>
              </a:rPr>
              <a:t>Sugestão do Prof. Fantinato:</a:t>
            </a:r>
          </a:p>
          <a:p>
            <a:pPr marL="640080" marR="0" lvl="1" indent="-233680" algn="l" rtl="0">
              <a:spcBef>
                <a:spcPts val="400"/>
              </a:spcBef>
              <a:buClr>
                <a:schemeClr val="accent2"/>
              </a:buClr>
              <a:buSzPct val="100000"/>
              <a:buFont typeface="Arial"/>
              <a:buNone/>
            </a:pPr>
            <a:endParaRPr sz="2000" b="0" i="0" u="none" strike="noStrike" cap="none">
              <a:solidFill>
                <a:schemeClr val="dk1"/>
              </a:solidFill>
              <a:latin typeface="Calibri"/>
              <a:ea typeface="Calibri"/>
              <a:cs typeface="Calibri"/>
              <a:sym typeface="Calibri"/>
            </a:endParaRPr>
          </a:p>
        </p:txBody>
      </p:sp>
      <p:sp>
        <p:nvSpPr>
          <p:cNvPr id="439" name="Shape 439"/>
          <p:cNvSpPr/>
          <p:nvPr/>
        </p:nvSpPr>
        <p:spPr>
          <a:xfrm>
            <a:off x="1348732" y="2752523"/>
            <a:ext cx="1440160" cy="864095"/>
          </a:xfrm>
          <a:prstGeom prst="rect">
            <a:avLst/>
          </a:prstGeom>
          <a:solidFill>
            <a:schemeClr val="accent1"/>
          </a:solidFill>
          <a:ln w="25400" cap="flat" cmpd="sng">
            <a:solidFill>
              <a:srgbClr val="7B785A"/>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pt-BR" sz="1800">
                <a:solidFill>
                  <a:schemeClr val="lt1"/>
                </a:solidFill>
                <a:latin typeface="Calibri"/>
                <a:ea typeface="Calibri"/>
                <a:cs typeface="Calibri"/>
                <a:sym typeface="Calibri"/>
              </a:rPr>
              <a:t>1º ano</a:t>
            </a:r>
          </a:p>
        </p:txBody>
      </p:sp>
      <p:sp>
        <p:nvSpPr>
          <p:cNvPr id="440" name="Shape 440"/>
          <p:cNvSpPr/>
          <p:nvPr/>
        </p:nvSpPr>
        <p:spPr>
          <a:xfrm>
            <a:off x="2794088" y="2752523"/>
            <a:ext cx="1440160" cy="864095"/>
          </a:xfrm>
          <a:prstGeom prst="rect">
            <a:avLst/>
          </a:prstGeom>
          <a:solidFill>
            <a:schemeClr val="accent1"/>
          </a:solidFill>
          <a:ln w="25400" cap="flat" cmpd="sng">
            <a:solidFill>
              <a:srgbClr val="7B785A"/>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pt-BR" sz="1800">
                <a:solidFill>
                  <a:schemeClr val="lt1"/>
                </a:solidFill>
                <a:latin typeface="Calibri"/>
                <a:ea typeface="Calibri"/>
                <a:cs typeface="Calibri"/>
                <a:sym typeface="Calibri"/>
              </a:rPr>
              <a:t>2º ano</a:t>
            </a:r>
          </a:p>
        </p:txBody>
      </p:sp>
      <p:sp>
        <p:nvSpPr>
          <p:cNvPr id="441" name="Shape 441"/>
          <p:cNvSpPr/>
          <p:nvPr/>
        </p:nvSpPr>
        <p:spPr>
          <a:xfrm>
            <a:off x="4234248" y="2752523"/>
            <a:ext cx="1440160" cy="864095"/>
          </a:xfrm>
          <a:prstGeom prst="rect">
            <a:avLst/>
          </a:prstGeom>
          <a:solidFill>
            <a:schemeClr val="accent1"/>
          </a:solidFill>
          <a:ln w="25400" cap="flat" cmpd="sng">
            <a:solidFill>
              <a:srgbClr val="7B785A"/>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pt-BR" sz="1800">
                <a:solidFill>
                  <a:schemeClr val="lt1"/>
                </a:solidFill>
                <a:latin typeface="Calibri"/>
                <a:ea typeface="Calibri"/>
                <a:cs typeface="Calibri"/>
                <a:sym typeface="Calibri"/>
              </a:rPr>
              <a:t>3º ano</a:t>
            </a:r>
          </a:p>
        </p:txBody>
      </p:sp>
      <p:sp>
        <p:nvSpPr>
          <p:cNvPr id="442" name="Shape 442"/>
          <p:cNvSpPr/>
          <p:nvPr/>
        </p:nvSpPr>
        <p:spPr>
          <a:xfrm>
            <a:off x="5674407" y="2752523"/>
            <a:ext cx="1440160" cy="864095"/>
          </a:xfrm>
          <a:prstGeom prst="rect">
            <a:avLst/>
          </a:prstGeom>
          <a:solidFill>
            <a:schemeClr val="accent1"/>
          </a:solidFill>
          <a:ln w="25400" cap="flat" cmpd="sng">
            <a:solidFill>
              <a:srgbClr val="7B785A"/>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pt-BR" sz="1800">
                <a:solidFill>
                  <a:schemeClr val="lt1"/>
                </a:solidFill>
                <a:latin typeface="Calibri"/>
                <a:ea typeface="Calibri"/>
                <a:cs typeface="Calibri"/>
                <a:sym typeface="Calibri"/>
              </a:rPr>
              <a:t>4º ano</a:t>
            </a:r>
          </a:p>
        </p:txBody>
      </p:sp>
      <p:grpSp>
        <p:nvGrpSpPr>
          <p:cNvPr id="443" name="Shape 443"/>
          <p:cNvGrpSpPr/>
          <p:nvPr/>
        </p:nvGrpSpPr>
        <p:grpSpPr>
          <a:xfrm>
            <a:off x="2794087" y="3653004"/>
            <a:ext cx="2160240" cy="1040781"/>
            <a:chOff x="2794087" y="3653004"/>
            <a:chExt cx="2160240" cy="1040781"/>
          </a:xfrm>
        </p:grpSpPr>
        <p:sp>
          <p:nvSpPr>
            <p:cNvPr id="444" name="Shape 444"/>
            <p:cNvSpPr/>
            <p:nvPr/>
          </p:nvSpPr>
          <p:spPr>
            <a:xfrm rot="-5400000">
              <a:off x="3550171" y="2896920"/>
              <a:ext cx="648073" cy="2160240"/>
            </a:xfrm>
            <a:prstGeom prst="leftBrace">
              <a:avLst>
                <a:gd name="adj1" fmla="val 8333"/>
                <a:gd name="adj2" fmla="val 50000"/>
              </a:avLst>
            </a:prstGeom>
            <a:noFill/>
            <a:ln w="28575" cap="flat" cmpd="sng">
              <a:solidFill>
                <a:srgbClr val="A6A177"/>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dk1"/>
                </a:solidFill>
                <a:latin typeface="Calibri"/>
                <a:ea typeface="Calibri"/>
                <a:cs typeface="Calibri"/>
                <a:sym typeface="Calibri"/>
              </a:endParaRPr>
            </a:p>
          </p:txBody>
        </p:sp>
        <p:sp>
          <p:nvSpPr>
            <p:cNvPr id="445" name="Shape 445"/>
            <p:cNvSpPr txBox="1"/>
            <p:nvPr/>
          </p:nvSpPr>
          <p:spPr>
            <a:xfrm>
              <a:off x="3691303" y="4324453"/>
              <a:ext cx="365805" cy="369332"/>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pt-BR" sz="1800">
                  <a:solidFill>
                    <a:schemeClr val="dk1"/>
                  </a:solidFill>
                  <a:latin typeface="Calibri"/>
                  <a:ea typeface="Calibri"/>
                  <a:cs typeface="Calibri"/>
                  <a:sym typeface="Calibri"/>
                </a:rPr>
                <a:t>IC</a:t>
              </a:r>
            </a:p>
          </p:txBody>
        </p:sp>
      </p:grpSp>
      <p:grpSp>
        <p:nvGrpSpPr>
          <p:cNvPr id="446" name="Shape 446"/>
          <p:cNvGrpSpPr/>
          <p:nvPr/>
        </p:nvGrpSpPr>
        <p:grpSpPr>
          <a:xfrm>
            <a:off x="4954327" y="3645024"/>
            <a:ext cx="2160240" cy="1075119"/>
            <a:chOff x="4954327" y="3645024"/>
            <a:chExt cx="2160240" cy="1075119"/>
          </a:xfrm>
        </p:grpSpPr>
        <p:sp>
          <p:nvSpPr>
            <p:cNvPr id="447" name="Shape 447"/>
            <p:cNvSpPr/>
            <p:nvPr/>
          </p:nvSpPr>
          <p:spPr>
            <a:xfrm rot="-5400000">
              <a:off x="5710410" y="2888941"/>
              <a:ext cx="648073" cy="2160240"/>
            </a:xfrm>
            <a:prstGeom prst="leftBrace">
              <a:avLst>
                <a:gd name="adj1" fmla="val 8333"/>
                <a:gd name="adj2" fmla="val 50000"/>
              </a:avLst>
            </a:prstGeom>
            <a:noFill/>
            <a:ln w="28575" cap="flat" cmpd="sng">
              <a:solidFill>
                <a:srgbClr val="A6A177"/>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dk1"/>
                </a:solidFill>
                <a:latin typeface="Calibri"/>
                <a:ea typeface="Calibri"/>
                <a:cs typeface="Calibri"/>
                <a:sym typeface="Calibri"/>
              </a:endParaRPr>
            </a:p>
          </p:txBody>
        </p:sp>
        <p:sp>
          <p:nvSpPr>
            <p:cNvPr id="448" name="Shape 448"/>
            <p:cNvSpPr txBox="1"/>
            <p:nvPr/>
          </p:nvSpPr>
          <p:spPr>
            <a:xfrm>
              <a:off x="5614296" y="4350812"/>
              <a:ext cx="852541" cy="369332"/>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pt-BR" sz="1800">
                  <a:solidFill>
                    <a:schemeClr val="dk1"/>
                  </a:solidFill>
                  <a:latin typeface="Calibri"/>
                  <a:ea typeface="Calibri"/>
                  <a:cs typeface="Calibri"/>
                  <a:sym typeface="Calibri"/>
                </a:rPr>
                <a:t>Estágio</a:t>
              </a:r>
            </a:p>
          </p:txBody>
        </p:sp>
      </p:grpSp>
      <p:grpSp>
        <p:nvGrpSpPr>
          <p:cNvPr id="449" name="Shape 449"/>
          <p:cNvGrpSpPr/>
          <p:nvPr/>
        </p:nvGrpSpPr>
        <p:grpSpPr>
          <a:xfrm>
            <a:off x="4234249" y="3645024"/>
            <a:ext cx="1440161" cy="1917123"/>
            <a:chOff x="4234249" y="3645024"/>
            <a:chExt cx="1440161" cy="1917123"/>
          </a:xfrm>
        </p:grpSpPr>
        <p:sp>
          <p:nvSpPr>
            <p:cNvPr id="450" name="Shape 450"/>
            <p:cNvSpPr/>
            <p:nvPr/>
          </p:nvSpPr>
          <p:spPr>
            <a:xfrm rot="-5400000">
              <a:off x="4198247" y="3681026"/>
              <a:ext cx="1512167" cy="1440161"/>
            </a:xfrm>
            <a:prstGeom prst="leftBrace">
              <a:avLst>
                <a:gd name="adj1" fmla="val 8333"/>
                <a:gd name="adj2" fmla="val 50000"/>
              </a:avLst>
            </a:prstGeom>
            <a:noFill/>
            <a:ln w="28575" cap="flat" cmpd="sng">
              <a:solidFill>
                <a:srgbClr val="A6A177"/>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dk1"/>
                </a:solidFill>
                <a:latin typeface="Calibri"/>
                <a:ea typeface="Calibri"/>
                <a:cs typeface="Calibri"/>
                <a:sym typeface="Calibri"/>
              </a:endParaRPr>
            </a:p>
          </p:txBody>
        </p:sp>
        <p:sp>
          <p:nvSpPr>
            <p:cNvPr id="451" name="Shape 451"/>
            <p:cNvSpPr txBox="1"/>
            <p:nvPr/>
          </p:nvSpPr>
          <p:spPr>
            <a:xfrm>
              <a:off x="4283967" y="5192816"/>
              <a:ext cx="1316065" cy="369332"/>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pt-BR" sz="1800">
                  <a:solidFill>
                    <a:schemeClr val="dk1"/>
                  </a:solidFill>
                  <a:latin typeface="Calibri"/>
                  <a:ea typeface="Calibri"/>
                  <a:cs typeface="Calibri"/>
                  <a:sym typeface="Calibri"/>
                </a:rPr>
                <a:t>Intercâmbio</a:t>
              </a:r>
            </a:p>
          </p:txBody>
        </p:sp>
      </p:gr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455"/>
        <p:cNvGrpSpPr/>
        <p:nvPr/>
      </p:nvGrpSpPr>
      <p:grpSpPr>
        <a:xfrm>
          <a:off x="0" y="0"/>
          <a:ext cx="0" cy="0"/>
          <a:chOff x="0" y="0"/>
          <a:chExt cx="0" cy="0"/>
        </a:xfrm>
      </p:grpSpPr>
      <p:sp>
        <p:nvSpPr>
          <p:cNvPr id="456" name="Shape 456"/>
          <p:cNvSpPr txBox="1">
            <a:spLocks noGrp="1"/>
          </p:cNvSpPr>
          <p:nvPr>
            <p:ph type="title"/>
          </p:nvPr>
        </p:nvSpPr>
        <p:spPr>
          <a:xfrm>
            <a:off x="457200" y="274637"/>
            <a:ext cx="7619999" cy="1143000"/>
          </a:xfrm>
          <a:prstGeom prst="rect">
            <a:avLst/>
          </a:prstGeom>
          <a:noFill/>
          <a:ln>
            <a:noFill/>
          </a:ln>
        </p:spPr>
        <p:txBody>
          <a:bodyPr lIns="91425" tIns="45700" rIns="91425" bIns="45700" anchor="ctr" anchorCtr="0">
            <a:noAutofit/>
          </a:bodyPr>
          <a:lstStyle/>
          <a:p>
            <a:pPr marL="0" marR="0" lvl="0" indent="0" algn="l" rtl="0">
              <a:spcBef>
                <a:spcPts val="0"/>
              </a:spcBef>
              <a:buClr>
                <a:schemeClr val="dk2"/>
              </a:buClr>
              <a:buSzPct val="25000"/>
              <a:buFont typeface="Cambria"/>
              <a:buNone/>
            </a:pPr>
            <a:r>
              <a:rPr lang="pt-BR" sz="4600" b="0" i="0" u="none" strike="noStrike" cap="none">
                <a:solidFill>
                  <a:schemeClr val="dk2"/>
                </a:solidFill>
                <a:latin typeface="Cambria"/>
                <a:ea typeface="Cambria"/>
                <a:cs typeface="Cambria"/>
                <a:sym typeface="Cambria"/>
              </a:rPr>
              <a:t>SBC - Sociedade Brasileira de Computação </a:t>
            </a:r>
          </a:p>
        </p:txBody>
      </p:sp>
      <p:sp>
        <p:nvSpPr>
          <p:cNvPr id="457" name="Shape 457"/>
          <p:cNvSpPr txBox="1">
            <a:spLocks noGrp="1"/>
          </p:cNvSpPr>
          <p:nvPr>
            <p:ph type="body" idx="1"/>
          </p:nvPr>
        </p:nvSpPr>
        <p:spPr>
          <a:xfrm>
            <a:off x="457200" y="1700808"/>
            <a:ext cx="7619999" cy="3852728"/>
          </a:xfrm>
          <a:prstGeom prst="rect">
            <a:avLst/>
          </a:prstGeom>
          <a:noFill/>
          <a:ln>
            <a:noFill/>
          </a:ln>
        </p:spPr>
        <p:txBody>
          <a:bodyPr lIns="91425" tIns="45700" rIns="91425" bIns="45700" anchor="t" anchorCtr="0">
            <a:noAutofit/>
          </a:bodyPr>
          <a:lstStyle/>
          <a:p>
            <a:pPr marL="114300" marR="0" lvl="0" indent="0" algn="just" rtl="0">
              <a:lnSpc>
                <a:spcPct val="90000"/>
              </a:lnSpc>
              <a:spcBef>
                <a:spcPts val="0"/>
              </a:spcBef>
              <a:spcAft>
                <a:spcPts val="0"/>
              </a:spcAft>
              <a:buClr>
                <a:schemeClr val="accent1"/>
              </a:buClr>
              <a:buSzPct val="25000"/>
              <a:buFont typeface="Arial"/>
              <a:buNone/>
            </a:pPr>
            <a:r>
              <a:rPr lang="pt-BR" sz="2200" b="0" i="0" u="none" strike="noStrike" cap="none">
                <a:solidFill>
                  <a:schemeClr val="dk1"/>
                </a:solidFill>
                <a:latin typeface="Calibri"/>
                <a:ea typeface="Calibri"/>
                <a:cs typeface="Calibri"/>
                <a:sym typeface="Calibri"/>
              </a:rPr>
              <a:t>É uma sociedade científica sem fins lucrativos, que reúne estudantes, professores, profissionais, pesquisadores e entusiastas da área de Computação e Informática de todo o Brasil. </a:t>
            </a:r>
          </a:p>
          <a:p>
            <a:pPr marL="342900" marR="0" lvl="0" indent="-228600" algn="just" rtl="0">
              <a:lnSpc>
                <a:spcPct val="90000"/>
              </a:lnSpc>
              <a:spcBef>
                <a:spcPts val="440"/>
              </a:spcBef>
              <a:spcAft>
                <a:spcPts val="0"/>
              </a:spcAft>
              <a:buClr>
                <a:schemeClr val="accent1"/>
              </a:buClr>
              <a:buSzPct val="100000"/>
              <a:buFont typeface="Arial"/>
              <a:buNone/>
            </a:pPr>
            <a:endParaRPr sz="2200" b="0" i="0" u="none" strike="noStrike" cap="none">
              <a:solidFill>
                <a:schemeClr val="dk1"/>
              </a:solidFill>
              <a:latin typeface="Calibri"/>
              <a:ea typeface="Calibri"/>
              <a:cs typeface="Calibri"/>
              <a:sym typeface="Calibri"/>
            </a:endParaRPr>
          </a:p>
          <a:p>
            <a:pPr marL="342900" marR="0" lvl="0" indent="-228600" algn="just" rtl="0">
              <a:lnSpc>
                <a:spcPct val="90000"/>
              </a:lnSpc>
              <a:spcBef>
                <a:spcPts val="440"/>
              </a:spcBef>
              <a:spcAft>
                <a:spcPts val="0"/>
              </a:spcAft>
              <a:buClr>
                <a:schemeClr val="accent1"/>
              </a:buClr>
              <a:buSzPct val="100000"/>
              <a:buFont typeface="Arial"/>
              <a:buChar char="•"/>
            </a:pPr>
            <a:r>
              <a:rPr lang="pt-BR" sz="2200" b="0" i="0" u="none" strike="noStrike" cap="none">
                <a:solidFill>
                  <a:schemeClr val="dk1"/>
                </a:solidFill>
                <a:latin typeface="Calibri"/>
                <a:ea typeface="Calibri"/>
                <a:cs typeface="Calibri"/>
                <a:sym typeface="Calibri"/>
              </a:rPr>
              <a:t>Fomentar o acesso à informação e cultura por meio da informática.</a:t>
            </a:r>
          </a:p>
          <a:p>
            <a:pPr marL="342900" marR="0" lvl="0" indent="-228600" algn="just" rtl="0">
              <a:lnSpc>
                <a:spcPct val="90000"/>
              </a:lnSpc>
              <a:spcBef>
                <a:spcPts val="440"/>
              </a:spcBef>
              <a:spcAft>
                <a:spcPts val="0"/>
              </a:spcAft>
              <a:buClr>
                <a:schemeClr val="accent1"/>
              </a:buClr>
              <a:buSzPct val="100000"/>
              <a:buFont typeface="Arial"/>
              <a:buChar char="•"/>
            </a:pPr>
            <a:r>
              <a:rPr lang="pt-BR" sz="2200" b="0" i="0" u="none" strike="noStrike" cap="none">
                <a:solidFill>
                  <a:schemeClr val="dk1"/>
                </a:solidFill>
                <a:latin typeface="Calibri"/>
                <a:ea typeface="Calibri"/>
                <a:cs typeface="Calibri"/>
                <a:sym typeface="Calibri"/>
              </a:rPr>
              <a:t>Promover a inclusão digital.</a:t>
            </a:r>
          </a:p>
          <a:p>
            <a:pPr marL="342900" marR="0" lvl="0" indent="-228600" algn="just" rtl="0">
              <a:lnSpc>
                <a:spcPct val="90000"/>
              </a:lnSpc>
              <a:spcBef>
                <a:spcPts val="440"/>
              </a:spcBef>
              <a:spcAft>
                <a:spcPts val="0"/>
              </a:spcAft>
              <a:buClr>
                <a:schemeClr val="accent1"/>
              </a:buClr>
              <a:buSzPct val="100000"/>
              <a:buFont typeface="Arial"/>
              <a:buChar char="•"/>
            </a:pPr>
            <a:r>
              <a:rPr lang="pt-BR" sz="2200" b="0" i="0" u="none" strike="noStrike" cap="none">
                <a:solidFill>
                  <a:schemeClr val="dk1"/>
                </a:solidFill>
                <a:latin typeface="Calibri"/>
                <a:ea typeface="Calibri"/>
                <a:cs typeface="Calibri"/>
                <a:sym typeface="Calibri"/>
              </a:rPr>
              <a:t>Incentivar a pesquisa e o ensino em computação no Brasil.</a:t>
            </a:r>
          </a:p>
          <a:p>
            <a:pPr marL="342900" marR="0" lvl="0" indent="-228600" algn="just" rtl="0">
              <a:lnSpc>
                <a:spcPct val="90000"/>
              </a:lnSpc>
              <a:spcBef>
                <a:spcPts val="440"/>
              </a:spcBef>
              <a:spcAft>
                <a:spcPts val="0"/>
              </a:spcAft>
              <a:buClr>
                <a:schemeClr val="accent1"/>
              </a:buClr>
              <a:buSzPct val="100000"/>
              <a:buFont typeface="Arial"/>
              <a:buChar char="•"/>
            </a:pPr>
            <a:r>
              <a:rPr lang="pt-BR" sz="2200" b="0" i="0" u="none" strike="noStrike" cap="none">
                <a:solidFill>
                  <a:schemeClr val="dk1"/>
                </a:solidFill>
                <a:latin typeface="Calibri"/>
                <a:ea typeface="Calibri"/>
                <a:cs typeface="Calibri"/>
                <a:sym typeface="Calibri"/>
              </a:rPr>
              <a:t>Contribuir para a formação do profissional da computação com responsabilidade social.</a:t>
            </a:r>
          </a:p>
          <a:p>
            <a:pPr marL="342900" marR="0" lvl="0" indent="-228600" algn="l" rtl="0">
              <a:lnSpc>
                <a:spcPct val="90000"/>
              </a:lnSpc>
              <a:spcBef>
                <a:spcPts val="440"/>
              </a:spcBef>
              <a:buClr>
                <a:schemeClr val="accent1"/>
              </a:buClr>
              <a:buSzPct val="100000"/>
              <a:buFont typeface="Arial"/>
              <a:buNone/>
            </a:pPr>
            <a:endParaRPr sz="2200" b="0" i="0" u="none" strike="noStrike" cap="none">
              <a:solidFill>
                <a:schemeClr val="dk1"/>
              </a:solidFill>
              <a:latin typeface="Calibri"/>
              <a:ea typeface="Calibri"/>
              <a:cs typeface="Calibri"/>
              <a:sym typeface="Calibri"/>
            </a:endParaRPr>
          </a:p>
        </p:txBody>
      </p:sp>
      <p:sp>
        <p:nvSpPr>
          <p:cNvPr id="458" name="Shape 458"/>
          <p:cNvSpPr txBox="1"/>
          <p:nvPr/>
        </p:nvSpPr>
        <p:spPr>
          <a:xfrm>
            <a:off x="5796135" y="5564403"/>
            <a:ext cx="7619999" cy="1143000"/>
          </a:xfrm>
          <a:prstGeom prst="rect">
            <a:avLst/>
          </a:prstGeom>
          <a:noFill/>
          <a:ln>
            <a:noFill/>
          </a:ln>
        </p:spPr>
        <p:txBody>
          <a:bodyPr lIns="91425" tIns="45700" rIns="91425" bIns="45700" anchor="ctr" anchorCtr="0">
            <a:noAutofit/>
          </a:bodyPr>
          <a:lstStyle/>
          <a:p>
            <a:pPr marL="0" marR="0" lvl="0" indent="0" algn="l" rtl="0">
              <a:spcBef>
                <a:spcPts val="0"/>
              </a:spcBef>
              <a:buClr>
                <a:schemeClr val="dk2"/>
              </a:buClr>
              <a:buSzPct val="25000"/>
              <a:buFont typeface="Cambria"/>
              <a:buNone/>
            </a:pPr>
            <a:r>
              <a:rPr lang="pt-BR" sz="1600" cap="none">
                <a:solidFill>
                  <a:schemeClr val="dk2"/>
                </a:solidFill>
                <a:latin typeface="Cambria"/>
                <a:ea typeface="Cambria"/>
                <a:cs typeface="Cambria"/>
                <a:sym typeface="Cambria"/>
              </a:rPr>
              <a:t>http://www.sbc.org.br/</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463"/>
        <p:cNvGrpSpPr/>
        <p:nvPr/>
      </p:nvGrpSpPr>
      <p:grpSpPr>
        <a:xfrm>
          <a:off x="0" y="0"/>
          <a:ext cx="0" cy="0"/>
          <a:chOff x="0" y="0"/>
          <a:chExt cx="0" cy="0"/>
        </a:xfrm>
      </p:grpSpPr>
      <p:pic>
        <p:nvPicPr>
          <p:cNvPr id="464" name="Shape 464"/>
          <p:cNvPicPr preferRelativeResize="0">
            <a:picLocks noGrp="1"/>
          </p:cNvPicPr>
          <p:nvPr>
            <p:ph type="body" idx="1"/>
          </p:nvPr>
        </p:nvPicPr>
        <p:blipFill rotWithShape="1">
          <a:blip r:embed="rId3">
            <a:alphaModFix/>
          </a:blip>
          <a:srcRect/>
          <a:stretch/>
        </p:blipFill>
        <p:spPr>
          <a:xfrm>
            <a:off x="107504" y="1628800"/>
            <a:ext cx="8280919" cy="4032448"/>
          </a:xfrm>
          <a:prstGeom prst="rect">
            <a:avLst/>
          </a:prstGeom>
          <a:noFill/>
          <a:ln>
            <a:noFill/>
          </a:ln>
        </p:spPr>
      </p:pic>
      <p:sp>
        <p:nvSpPr>
          <p:cNvPr id="465" name="Shape 465"/>
          <p:cNvSpPr/>
          <p:nvPr/>
        </p:nvSpPr>
        <p:spPr>
          <a:xfrm>
            <a:off x="35495" y="1628800"/>
            <a:ext cx="8388424" cy="4032448"/>
          </a:xfrm>
          <a:prstGeom prst="rect">
            <a:avLst/>
          </a:prstGeom>
          <a:noFill/>
          <a:ln w="25400" cap="flat" cmpd="sng">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dk1"/>
              </a:solidFill>
              <a:latin typeface="Calibri"/>
              <a:ea typeface="Calibri"/>
              <a:cs typeface="Calibri"/>
              <a:sym typeface="Calibri"/>
            </a:endParaRPr>
          </a:p>
        </p:txBody>
      </p:sp>
      <p:sp>
        <p:nvSpPr>
          <p:cNvPr id="466" name="Shape 466"/>
          <p:cNvSpPr txBox="1"/>
          <p:nvPr/>
        </p:nvSpPr>
        <p:spPr>
          <a:xfrm>
            <a:off x="5724128" y="5715000"/>
            <a:ext cx="7619999" cy="1143000"/>
          </a:xfrm>
          <a:prstGeom prst="rect">
            <a:avLst/>
          </a:prstGeom>
          <a:noFill/>
          <a:ln>
            <a:noFill/>
          </a:ln>
        </p:spPr>
        <p:txBody>
          <a:bodyPr lIns="91425" tIns="45700" rIns="91425" bIns="45700" anchor="ctr" anchorCtr="0">
            <a:noAutofit/>
          </a:bodyPr>
          <a:lstStyle/>
          <a:p>
            <a:pPr marL="0" marR="0" lvl="0" indent="0" algn="l" rtl="0">
              <a:spcBef>
                <a:spcPts val="0"/>
              </a:spcBef>
              <a:buClr>
                <a:schemeClr val="dk2"/>
              </a:buClr>
              <a:buSzPct val="25000"/>
              <a:buFont typeface="Cambria"/>
              <a:buNone/>
            </a:pPr>
            <a:r>
              <a:rPr lang="pt-BR" sz="1600" cap="none">
                <a:solidFill>
                  <a:schemeClr val="dk2"/>
                </a:solidFill>
                <a:latin typeface="Cambria"/>
                <a:ea typeface="Cambria"/>
                <a:cs typeface="Cambria"/>
                <a:sym typeface="Cambria"/>
              </a:rPr>
              <a:t>http://www.sbc.org.br/</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470"/>
        <p:cNvGrpSpPr/>
        <p:nvPr/>
      </p:nvGrpSpPr>
      <p:grpSpPr>
        <a:xfrm>
          <a:off x="0" y="0"/>
          <a:ext cx="0" cy="0"/>
          <a:chOff x="0" y="0"/>
          <a:chExt cx="0" cy="0"/>
        </a:xfrm>
      </p:grpSpPr>
      <p:sp>
        <p:nvSpPr>
          <p:cNvPr id="471" name="Shape 471"/>
          <p:cNvSpPr txBox="1">
            <a:spLocks noGrp="1"/>
          </p:cNvSpPr>
          <p:nvPr>
            <p:ph type="title"/>
          </p:nvPr>
        </p:nvSpPr>
        <p:spPr>
          <a:xfrm>
            <a:off x="457200" y="274637"/>
            <a:ext cx="7619999" cy="1143000"/>
          </a:xfrm>
          <a:prstGeom prst="rect">
            <a:avLst/>
          </a:prstGeom>
          <a:noFill/>
          <a:ln>
            <a:noFill/>
          </a:ln>
        </p:spPr>
        <p:txBody>
          <a:bodyPr lIns="91425" tIns="45700" rIns="91425" bIns="45700" anchor="ctr" anchorCtr="0">
            <a:noAutofit/>
          </a:bodyPr>
          <a:lstStyle/>
          <a:p>
            <a:pPr marL="0" marR="0" lvl="0" indent="0" algn="l" rtl="0">
              <a:spcBef>
                <a:spcPts val="0"/>
              </a:spcBef>
              <a:buClr>
                <a:schemeClr val="dk2"/>
              </a:buClr>
              <a:buSzPct val="25000"/>
              <a:buFont typeface="Cambria"/>
              <a:buNone/>
            </a:pPr>
            <a:r>
              <a:rPr lang="pt-BR" sz="4600" b="0" i="0" u="none" strike="noStrike" cap="none">
                <a:solidFill>
                  <a:schemeClr val="dk2"/>
                </a:solidFill>
                <a:latin typeface="Cambria"/>
                <a:ea typeface="Cambria"/>
                <a:cs typeface="Cambria"/>
                <a:sym typeface="Cambria"/>
              </a:rPr>
              <a:t>Objetivos da SBC</a:t>
            </a:r>
          </a:p>
        </p:txBody>
      </p:sp>
      <p:sp>
        <p:nvSpPr>
          <p:cNvPr id="472" name="Shape 472"/>
          <p:cNvSpPr txBox="1">
            <a:spLocks noGrp="1"/>
          </p:cNvSpPr>
          <p:nvPr>
            <p:ph type="body" idx="1"/>
          </p:nvPr>
        </p:nvSpPr>
        <p:spPr>
          <a:xfrm>
            <a:off x="457200" y="1600200"/>
            <a:ext cx="7619999" cy="4800600"/>
          </a:xfrm>
          <a:prstGeom prst="rect">
            <a:avLst/>
          </a:prstGeom>
          <a:noFill/>
          <a:ln>
            <a:noFill/>
          </a:ln>
        </p:spPr>
        <p:txBody>
          <a:bodyPr lIns="91425" tIns="45700" rIns="91425" bIns="45700" anchor="t" anchorCtr="0">
            <a:noAutofit/>
          </a:bodyPr>
          <a:lstStyle/>
          <a:p>
            <a:pPr marL="114300" marR="0" lvl="0" indent="0" algn="l" rtl="0">
              <a:spcBef>
                <a:spcPts val="0"/>
              </a:spcBef>
              <a:spcAft>
                <a:spcPts val="0"/>
              </a:spcAft>
              <a:buClr>
                <a:schemeClr val="accent1"/>
              </a:buClr>
              <a:buSzPct val="25000"/>
              <a:buFont typeface="Arial"/>
              <a:buNone/>
            </a:pPr>
            <a:r>
              <a:rPr lang="pt-BR" sz="2200" b="0" i="0" u="none" strike="noStrike" cap="none">
                <a:solidFill>
                  <a:schemeClr val="dk1"/>
                </a:solidFill>
                <a:latin typeface="Calibri"/>
                <a:ea typeface="Calibri"/>
                <a:cs typeface="Calibri"/>
                <a:sym typeface="Calibri"/>
              </a:rPr>
              <a:t>A SBC tem como objetivo:</a:t>
            </a:r>
          </a:p>
          <a:p>
            <a:pPr marL="342900" marR="0" lvl="0" indent="-228600" algn="l" rtl="0">
              <a:spcBef>
                <a:spcPts val="440"/>
              </a:spcBef>
              <a:spcAft>
                <a:spcPts val="0"/>
              </a:spcAft>
              <a:buClr>
                <a:schemeClr val="accent1"/>
              </a:buClr>
              <a:buSzPct val="100000"/>
              <a:buFont typeface="Arial"/>
              <a:buNone/>
            </a:pPr>
            <a:endParaRPr sz="2200" b="0" i="0" u="none" strike="noStrike" cap="none">
              <a:solidFill>
                <a:schemeClr val="dk1"/>
              </a:solidFill>
              <a:latin typeface="Calibri"/>
              <a:ea typeface="Calibri"/>
              <a:cs typeface="Calibri"/>
              <a:sym typeface="Calibri"/>
            </a:endParaRPr>
          </a:p>
          <a:p>
            <a:pPr marL="342900" marR="0" lvl="0" indent="-228600" algn="l" rtl="0">
              <a:spcBef>
                <a:spcPts val="440"/>
              </a:spcBef>
              <a:spcAft>
                <a:spcPts val="0"/>
              </a:spcAft>
              <a:buClr>
                <a:schemeClr val="accent1"/>
              </a:buClr>
              <a:buSzPct val="100000"/>
              <a:buFont typeface="Arial"/>
              <a:buChar char="•"/>
            </a:pPr>
            <a:r>
              <a:rPr lang="pt-BR" sz="2200" b="0" i="0" u="none" strike="noStrike" cap="none">
                <a:solidFill>
                  <a:schemeClr val="dk1"/>
                </a:solidFill>
                <a:latin typeface="Calibri"/>
                <a:ea typeface="Calibri"/>
                <a:cs typeface="Calibri"/>
                <a:sym typeface="Calibri"/>
              </a:rPr>
              <a:t>Incentivar atividades de ensino, pesquisa e desenvolvimento em computação no Brasil.</a:t>
            </a:r>
          </a:p>
          <a:p>
            <a:pPr marL="342900" marR="0" lvl="0" indent="-228600" algn="l" rtl="0">
              <a:spcBef>
                <a:spcPts val="440"/>
              </a:spcBef>
              <a:spcAft>
                <a:spcPts val="0"/>
              </a:spcAft>
              <a:buClr>
                <a:schemeClr val="accent1"/>
              </a:buClr>
              <a:buSzPct val="100000"/>
              <a:buFont typeface="Arial"/>
              <a:buChar char="•"/>
            </a:pPr>
            <a:r>
              <a:rPr lang="pt-BR" sz="2200" b="0" i="0" u="none" strike="noStrike" cap="none">
                <a:solidFill>
                  <a:schemeClr val="dk1"/>
                </a:solidFill>
                <a:latin typeface="Calibri"/>
                <a:ea typeface="Calibri"/>
                <a:cs typeface="Calibri"/>
                <a:sym typeface="Calibri"/>
              </a:rPr>
              <a:t>Zelar pela preservação e aprimoramento da comunidade. técnico-científica que atua no setor de computação no país.</a:t>
            </a:r>
          </a:p>
          <a:p>
            <a:pPr marL="342900" marR="0" lvl="0" indent="-228600" algn="l" rtl="0">
              <a:spcBef>
                <a:spcPts val="440"/>
              </a:spcBef>
              <a:spcAft>
                <a:spcPts val="0"/>
              </a:spcAft>
              <a:buClr>
                <a:schemeClr val="accent1"/>
              </a:buClr>
              <a:buSzPct val="100000"/>
              <a:buFont typeface="Arial"/>
              <a:buChar char="•"/>
            </a:pPr>
            <a:r>
              <a:rPr lang="pt-BR" sz="2200" b="0" i="0" u="none" strike="noStrike" cap="none">
                <a:solidFill>
                  <a:schemeClr val="dk1"/>
                </a:solidFill>
                <a:latin typeface="Calibri"/>
                <a:ea typeface="Calibri"/>
                <a:cs typeface="Calibri"/>
                <a:sym typeface="Calibri"/>
              </a:rPr>
              <a:t>Manter-se permanentemente atenta à política governamental que afeta as atividades de computação no Brasil.</a:t>
            </a:r>
          </a:p>
          <a:p>
            <a:pPr marL="342900" marR="0" lvl="0" indent="-228600" algn="l" rtl="0">
              <a:spcBef>
                <a:spcPts val="440"/>
              </a:spcBef>
              <a:spcAft>
                <a:spcPts val="0"/>
              </a:spcAft>
              <a:buClr>
                <a:schemeClr val="accent1"/>
              </a:buClr>
              <a:buSzPct val="100000"/>
              <a:buFont typeface="Arial"/>
              <a:buChar char="•"/>
            </a:pPr>
            <a:r>
              <a:rPr lang="pt-BR" sz="2200" b="0" i="0" u="none" strike="noStrike" cap="none">
                <a:solidFill>
                  <a:schemeClr val="dk1"/>
                </a:solidFill>
                <a:latin typeface="Calibri"/>
                <a:ea typeface="Calibri"/>
                <a:cs typeface="Calibri"/>
                <a:sym typeface="Calibri"/>
              </a:rPr>
              <a:t>Promover reuniões, congressos, conferências e publicações.</a:t>
            </a:r>
          </a:p>
          <a:p>
            <a:pPr marL="342900" marR="0" lvl="0" indent="-228600" algn="l" rtl="0">
              <a:spcBef>
                <a:spcPts val="440"/>
              </a:spcBef>
              <a:spcAft>
                <a:spcPts val="0"/>
              </a:spcAft>
              <a:buClr>
                <a:schemeClr val="accent1"/>
              </a:buClr>
              <a:buSzPct val="100000"/>
              <a:buFont typeface="Arial"/>
              <a:buChar char="•"/>
            </a:pPr>
            <a:r>
              <a:rPr lang="pt-BR" sz="2200" b="0" i="0" u="none" strike="noStrike" cap="none">
                <a:solidFill>
                  <a:schemeClr val="dk1"/>
                </a:solidFill>
                <a:latin typeface="Calibri"/>
                <a:ea typeface="Calibri"/>
                <a:cs typeface="Calibri"/>
                <a:sym typeface="Calibri"/>
              </a:rPr>
              <a:t>Divulgar os interesses da comunidade de computação.</a:t>
            </a:r>
          </a:p>
          <a:p>
            <a:pPr marL="342900" marR="0" lvl="0" indent="-228600" algn="l" rtl="0">
              <a:spcBef>
                <a:spcPts val="440"/>
              </a:spcBef>
              <a:buClr>
                <a:schemeClr val="accent1"/>
              </a:buClr>
              <a:buSzPct val="100000"/>
              <a:buFont typeface="Arial"/>
              <a:buNone/>
            </a:pPr>
            <a:endParaRPr sz="2200" b="0" i="0" u="none" strike="noStrike" cap="none">
              <a:solidFill>
                <a:schemeClr val="dk1"/>
              </a:solidFill>
              <a:latin typeface="Calibri"/>
              <a:ea typeface="Calibri"/>
              <a:cs typeface="Calibri"/>
              <a:sym typeface="Calibri"/>
            </a:endParaRPr>
          </a:p>
        </p:txBody>
      </p:sp>
      <p:sp>
        <p:nvSpPr>
          <p:cNvPr id="473" name="Shape 473"/>
          <p:cNvSpPr txBox="1"/>
          <p:nvPr/>
        </p:nvSpPr>
        <p:spPr>
          <a:xfrm>
            <a:off x="5796135" y="5564403"/>
            <a:ext cx="7619999" cy="1143000"/>
          </a:xfrm>
          <a:prstGeom prst="rect">
            <a:avLst/>
          </a:prstGeom>
          <a:noFill/>
          <a:ln>
            <a:noFill/>
          </a:ln>
        </p:spPr>
        <p:txBody>
          <a:bodyPr lIns="91425" tIns="45700" rIns="91425" bIns="45700" anchor="ctr" anchorCtr="0">
            <a:noAutofit/>
          </a:bodyPr>
          <a:lstStyle/>
          <a:p>
            <a:pPr marL="0" marR="0" lvl="0" indent="0" algn="l" rtl="0">
              <a:spcBef>
                <a:spcPts val="0"/>
              </a:spcBef>
              <a:buClr>
                <a:schemeClr val="dk2"/>
              </a:buClr>
              <a:buSzPct val="25000"/>
              <a:buFont typeface="Cambria"/>
              <a:buNone/>
            </a:pPr>
            <a:r>
              <a:rPr lang="pt-BR" sz="1600" cap="none">
                <a:solidFill>
                  <a:schemeClr val="dk2"/>
                </a:solidFill>
                <a:latin typeface="Cambria"/>
                <a:ea typeface="Cambria"/>
                <a:cs typeface="Cambria"/>
                <a:sym typeface="Cambria"/>
              </a:rPr>
              <a:t>http://www.sbc.org.br/</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478" name="Shape 478"/>
          <p:cNvSpPr txBox="1">
            <a:spLocks noGrp="1"/>
          </p:cNvSpPr>
          <p:nvPr>
            <p:ph type="ctrTitle"/>
          </p:nvPr>
        </p:nvSpPr>
        <p:spPr>
          <a:xfrm>
            <a:off x="245899" y="781225"/>
            <a:ext cx="8369700" cy="2594100"/>
          </a:xfrm>
          <a:prstGeom prst="rect">
            <a:avLst/>
          </a:prstGeom>
          <a:noFill/>
          <a:ln>
            <a:noFill/>
          </a:ln>
        </p:spPr>
        <p:txBody>
          <a:bodyPr lIns="91425" tIns="45700" rIns="91425" bIns="45700" anchor="b" anchorCtr="0">
            <a:noAutofit/>
          </a:bodyPr>
          <a:lstStyle/>
          <a:p>
            <a:pPr marL="0" marR="0" lvl="0" indent="0" algn="l" rtl="0">
              <a:spcBef>
                <a:spcPts val="0"/>
              </a:spcBef>
              <a:buClr>
                <a:schemeClr val="dk2"/>
              </a:buClr>
              <a:buSzPct val="25000"/>
              <a:buFont typeface="Cambria"/>
              <a:buNone/>
            </a:pPr>
            <a:r>
              <a:rPr lang="pt-BR" sz="3200" b="1" i="0" u="none" strike="noStrike" cap="none" dirty="0">
                <a:solidFill>
                  <a:schemeClr val="dk2"/>
                </a:solidFill>
                <a:latin typeface="Cambria"/>
                <a:ea typeface="Cambria"/>
                <a:cs typeface="Cambria"/>
                <a:sym typeface="Cambria"/>
              </a:rPr>
              <a:t>Eventos </a:t>
            </a:r>
            <a:r>
              <a:rPr lang="pt-BR" sz="3200" b="1" dirty="0"/>
              <a:t>normalmente </a:t>
            </a:r>
            <a:r>
              <a:rPr lang="pt-BR" sz="3200" b="1" i="0" u="none" strike="noStrike" cap="none" dirty="0">
                <a:solidFill>
                  <a:schemeClr val="dk2"/>
                </a:solidFill>
                <a:latin typeface="Cambria"/>
                <a:ea typeface="Cambria"/>
                <a:cs typeface="Cambria"/>
                <a:sym typeface="Cambria"/>
              </a:rPr>
              <a:t>realizados pela SBC</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482"/>
        <p:cNvGrpSpPr/>
        <p:nvPr/>
      </p:nvGrpSpPr>
      <p:grpSpPr>
        <a:xfrm>
          <a:off x="0" y="0"/>
          <a:ext cx="0" cy="0"/>
          <a:chOff x="0" y="0"/>
          <a:chExt cx="0" cy="0"/>
        </a:xfrm>
      </p:grpSpPr>
      <p:pic>
        <p:nvPicPr>
          <p:cNvPr id="483" name="Shape 483"/>
          <p:cNvPicPr preferRelativeResize="0">
            <a:picLocks noGrp="1"/>
          </p:cNvPicPr>
          <p:nvPr>
            <p:ph type="body" idx="1"/>
          </p:nvPr>
        </p:nvPicPr>
        <p:blipFill rotWithShape="1">
          <a:blip r:embed="rId3">
            <a:alphaModFix/>
          </a:blip>
          <a:srcRect/>
          <a:stretch/>
        </p:blipFill>
        <p:spPr>
          <a:xfrm>
            <a:off x="107504" y="909266"/>
            <a:ext cx="8316415" cy="5021462"/>
          </a:xfrm>
          <a:prstGeom prst="rect">
            <a:avLst/>
          </a:prstGeom>
          <a:noFill/>
          <a:ln>
            <a:noFill/>
          </a:ln>
        </p:spPr>
      </p:pic>
      <p:sp>
        <p:nvSpPr>
          <p:cNvPr id="484" name="Shape 484"/>
          <p:cNvSpPr/>
          <p:nvPr/>
        </p:nvSpPr>
        <p:spPr>
          <a:xfrm>
            <a:off x="107625" y="908725"/>
            <a:ext cx="8316300" cy="5040600"/>
          </a:xfrm>
          <a:prstGeom prst="rect">
            <a:avLst/>
          </a:prstGeom>
          <a:noFill/>
          <a:ln w="25400" cap="flat" cmpd="sng">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dk1"/>
              </a:solidFill>
              <a:latin typeface="Calibri"/>
              <a:ea typeface="Calibri"/>
              <a:cs typeface="Calibri"/>
              <a:sym typeface="Calibri"/>
            </a:endParaRPr>
          </a:p>
        </p:txBody>
      </p:sp>
      <p:sp>
        <p:nvSpPr>
          <p:cNvPr id="485" name="Shape 485"/>
          <p:cNvSpPr txBox="1"/>
          <p:nvPr/>
        </p:nvSpPr>
        <p:spPr>
          <a:xfrm>
            <a:off x="5796135" y="5930728"/>
            <a:ext cx="7619999" cy="1143000"/>
          </a:xfrm>
          <a:prstGeom prst="rect">
            <a:avLst/>
          </a:prstGeom>
          <a:noFill/>
          <a:ln>
            <a:noFill/>
          </a:ln>
        </p:spPr>
        <p:txBody>
          <a:bodyPr lIns="91425" tIns="45700" rIns="91425" bIns="45700" anchor="ctr" anchorCtr="0">
            <a:noAutofit/>
          </a:bodyPr>
          <a:lstStyle/>
          <a:p>
            <a:pPr marL="0" marR="0" lvl="0" indent="0" algn="l" rtl="0">
              <a:spcBef>
                <a:spcPts val="0"/>
              </a:spcBef>
              <a:buClr>
                <a:schemeClr val="dk2"/>
              </a:buClr>
              <a:buSzPct val="25000"/>
              <a:buFont typeface="Cambria"/>
              <a:buNone/>
            </a:pPr>
            <a:r>
              <a:rPr lang="pt-BR" sz="1600" cap="none">
                <a:solidFill>
                  <a:schemeClr val="dk2"/>
                </a:solidFill>
                <a:latin typeface="Cambria"/>
                <a:ea typeface="Cambria"/>
                <a:cs typeface="Cambria"/>
                <a:sym typeface="Cambria"/>
              </a:rPr>
              <a:t>http://www.sbc.org.br/</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pic>
        <p:nvPicPr>
          <p:cNvPr id="490" name="Shape 490"/>
          <p:cNvPicPr preferRelativeResize="0">
            <a:picLocks noGrp="1"/>
          </p:cNvPicPr>
          <p:nvPr>
            <p:ph type="body" idx="1"/>
          </p:nvPr>
        </p:nvPicPr>
        <p:blipFill rotWithShape="1">
          <a:blip r:embed="rId3">
            <a:alphaModFix/>
          </a:blip>
          <a:srcRect/>
          <a:stretch/>
        </p:blipFill>
        <p:spPr>
          <a:xfrm>
            <a:off x="49585" y="2492896"/>
            <a:ext cx="8376962" cy="1970321"/>
          </a:xfrm>
          <a:prstGeom prst="rect">
            <a:avLst/>
          </a:prstGeom>
          <a:noFill/>
          <a:ln>
            <a:noFill/>
          </a:ln>
        </p:spPr>
      </p:pic>
      <p:sp>
        <p:nvSpPr>
          <p:cNvPr id="491" name="Shape 491"/>
          <p:cNvSpPr/>
          <p:nvPr/>
        </p:nvSpPr>
        <p:spPr>
          <a:xfrm>
            <a:off x="100174" y="2522775"/>
            <a:ext cx="8326500" cy="1940400"/>
          </a:xfrm>
          <a:prstGeom prst="rect">
            <a:avLst/>
          </a:prstGeom>
          <a:noFill/>
          <a:ln w="25400" cap="flat" cmpd="sng">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dk1"/>
              </a:solidFill>
              <a:latin typeface="Calibri"/>
              <a:ea typeface="Calibri"/>
              <a:cs typeface="Calibri"/>
              <a:sym typeface="Calibri"/>
            </a:endParaRPr>
          </a:p>
        </p:txBody>
      </p:sp>
      <p:sp>
        <p:nvSpPr>
          <p:cNvPr id="492" name="Shape 492"/>
          <p:cNvSpPr txBox="1"/>
          <p:nvPr/>
        </p:nvSpPr>
        <p:spPr>
          <a:xfrm>
            <a:off x="5796135" y="5564403"/>
            <a:ext cx="7619999" cy="1143000"/>
          </a:xfrm>
          <a:prstGeom prst="rect">
            <a:avLst/>
          </a:prstGeom>
          <a:noFill/>
          <a:ln>
            <a:noFill/>
          </a:ln>
        </p:spPr>
        <p:txBody>
          <a:bodyPr lIns="91425" tIns="45700" rIns="91425" bIns="45700" anchor="ctr" anchorCtr="0">
            <a:noAutofit/>
          </a:bodyPr>
          <a:lstStyle/>
          <a:p>
            <a:pPr marL="0" marR="0" lvl="0" indent="0" algn="l" rtl="0">
              <a:spcBef>
                <a:spcPts val="0"/>
              </a:spcBef>
              <a:buClr>
                <a:schemeClr val="dk2"/>
              </a:buClr>
              <a:buSzPct val="25000"/>
              <a:buFont typeface="Cambria"/>
              <a:buNone/>
            </a:pPr>
            <a:r>
              <a:rPr lang="pt-BR" sz="1600" cap="none">
                <a:solidFill>
                  <a:schemeClr val="dk2"/>
                </a:solidFill>
                <a:latin typeface="Cambria"/>
                <a:ea typeface="Cambria"/>
                <a:cs typeface="Cambria"/>
                <a:sym typeface="Cambria"/>
              </a:rPr>
              <a:t>http://www.sbc.org.br/</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pic>
        <p:nvPicPr>
          <p:cNvPr id="497" name="Shape 497"/>
          <p:cNvPicPr preferRelativeResize="0">
            <a:picLocks noGrp="1"/>
          </p:cNvPicPr>
          <p:nvPr>
            <p:ph type="body" idx="1"/>
          </p:nvPr>
        </p:nvPicPr>
        <p:blipFill rotWithShape="1">
          <a:blip r:embed="rId3">
            <a:alphaModFix/>
          </a:blip>
          <a:srcRect/>
          <a:stretch/>
        </p:blipFill>
        <p:spPr>
          <a:xfrm>
            <a:off x="318356" y="2132857"/>
            <a:ext cx="7897687" cy="3024335"/>
          </a:xfrm>
          <a:prstGeom prst="rect">
            <a:avLst/>
          </a:prstGeom>
          <a:noFill/>
          <a:ln w="28575" cap="flat" cmpd="sng">
            <a:solidFill>
              <a:schemeClr val="dk1"/>
            </a:solidFill>
            <a:prstDash val="solid"/>
            <a:round/>
            <a:headEnd type="none" w="med" len="med"/>
            <a:tailEnd type="none" w="med" len="med"/>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Shape 123"/>
          <p:cNvSpPr txBox="1">
            <a:spLocks noGrp="1"/>
          </p:cNvSpPr>
          <p:nvPr>
            <p:ph type="title"/>
          </p:nvPr>
        </p:nvSpPr>
        <p:spPr>
          <a:xfrm>
            <a:off x="457200" y="274637"/>
            <a:ext cx="7619999" cy="1143000"/>
          </a:xfrm>
          <a:prstGeom prst="rect">
            <a:avLst/>
          </a:prstGeom>
          <a:noFill/>
          <a:ln>
            <a:noFill/>
          </a:ln>
        </p:spPr>
        <p:txBody>
          <a:bodyPr lIns="91425" tIns="45700" rIns="91425" bIns="45700" anchor="ctr" anchorCtr="0">
            <a:noAutofit/>
          </a:bodyPr>
          <a:lstStyle/>
          <a:p>
            <a:pPr marL="0" marR="0" lvl="0" indent="0" algn="l" rtl="0">
              <a:spcBef>
                <a:spcPts val="0"/>
              </a:spcBef>
              <a:buClr>
                <a:schemeClr val="dk2"/>
              </a:buClr>
              <a:buSzPct val="25000"/>
              <a:buFont typeface="Cambria"/>
              <a:buNone/>
            </a:pPr>
            <a:r>
              <a:rPr lang="pt-BR" sz="4600" b="0" i="0" u="none" strike="noStrike" cap="none">
                <a:solidFill>
                  <a:schemeClr val="dk2"/>
                </a:solidFill>
                <a:latin typeface="Cambria"/>
                <a:ea typeface="Cambria"/>
                <a:cs typeface="Cambria"/>
                <a:sym typeface="Cambria"/>
              </a:rPr>
              <a:t>O que é um Curso de BSI?</a:t>
            </a:r>
          </a:p>
        </p:txBody>
      </p:sp>
      <p:sp>
        <p:nvSpPr>
          <p:cNvPr id="124" name="Shape 124"/>
          <p:cNvSpPr txBox="1">
            <a:spLocks noGrp="1"/>
          </p:cNvSpPr>
          <p:nvPr>
            <p:ph type="body" idx="1"/>
          </p:nvPr>
        </p:nvSpPr>
        <p:spPr>
          <a:xfrm>
            <a:off x="457200" y="1600200"/>
            <a:ext cx="7619999" cy="4800600"/>
          </a:xfrm>
          <a:prstGeom prst="rect">
            <a:avLst/>
          </a:prstGeom>
          <a:noFill/>
          <a:ln>
            <a:noFill/>
          </a:ln>
        </p:spPr>
        <p:txBody>
          <a:bodyPr lIns="91425" tIns="45700" rIns="91425" bIns="45700" anchor="t" anchorCtr="0">
            <a:noAutofit/>
          </a:bodyPr>
          <a:lstStyle/>
          <a:p>
            <a:pPr marL="342900" marR="0" lvl="0" indent="-228600" algn="l" rtl="0">
              <a:spcBef>
                <a:spcPts val="0"/>
              </a:spcBef>
              <a:spcAft>
                <a:spcPts val="0"/>
              </a:spcAft>
              <a:buClr>
                <a:schemeClr val="accent1"/>
              </a:buClr>
              <a:buSzPct val="100000"/>
              <a:buFont typeface="Arial"/>
              <a:buChar char="•"/>
            </a:pPr>
            <a:r>
              <a:rPr lang="pt-BR" sz="2200" b="0" i="0" u="none" strike="noStrike" cap="none" dirty="0">
                <a:solidFill>
                  <a:schemeClr val="dk1"/>
                </a:solidFill>
                <a:latin typeface="Calibri"/>
                <a:ea typeface="Calibri"/>
                <a:cs typeface="Calibri"/>
                <a:sym typeface="Calibri"/>
              </a:rPr>
              <a:t>Curso que prepara um profissional para as questões relacionadas ao </a:t>
            </a:r>
            <a:r>
              <a:rPr lang="pt-BR" sz="2200" b="1" i="0" u="none" strike="noStrike" cap="none" dirty="0">
                <a:solidFill>
                  <a:schemeClr val="dk1"/>
                </a:solidFill>
                <a:latin typeface="Calibri"/>
                <a:ea typeface="Calibri"/>
                <a:cs typeface="Calibri"/>
                <a:sym typeface="Calibri"/>
              </a:rPr>
              <a:t>desenvolvimento e à aplicação de SIs </a:t>
            </a:r>
            <a:r>
              <a:rPr lang="pt-BR" b="1" dirty="0"/>
              <a:t>na sociedade em geral, com destaque para as organizações</a:t>
            </a:r>
            <a:r>
              <a:rPr lang="pt-BR" sz="2200" b="0" i="0" u="none" strike="noStrike" cap="none" dirty="0">
                <a:solidFill>
                  <a:schemeClr val="dk1"/>
                </a:solidFill>
                <a:latin typeface="Calibri"/>
                <a:ea typeface="Calibri"/>
                <a:cs typeface="Calibri"/>
                <a:sym typeface="Calibri"/>
              </a:rPr>
              <a:t>.</a:t>
            </a:r>
          </a:p>
          <a:p>
            <a:pPr marL="342900" marR="0" lvl="0" indent="-228600" algn="l" rtl="0">
              <a:spcBef>
                <a:spcPts val="440"/>
              </a:spcBef>
              <a:spcAft>
                <a:spcPts val="0"/>
              </a:spcAft>
              <a:buClr>
                <a:schemeClr val="accent1"/>
              </a:buClr>
              <a:buSzPct val="100000"/>
              <a:buFont typeface="Arial"/>
              <a:buNone/>
            </a:pPr>
            <a:endParaRPr sz="2200" b="0" i="0" u="none" strike="noStrike" cap="none" dirty="0">
              <a:solidFill>
                <a:schemeClr val="dk1"/>
              </a:solidFill>
              <a:latin typeface="Calibri"/>
              <a:ea typeface="Calibri"/>
              <a:cs typeface="Calibri"/>
              <a:sym typeface="Calibri"/>
            </a:endParaRPr>
          </a:p>
          <a:p>
            <a:pPr marL="640080" marR="0" lvl="1" indent="-233680" algn="l" rtl="0">
              <a:spcBef>
                <a:spcPts val="400"/>
              </a:spcBef>
              <a:spcAft>
                <a:spcPts val="0"/>
              </a:spcAft>
              <a:buClr>
                <a:schemeClr val="accent2"/>
              </a:buClr>
              <a:buSzPct val="100000"/>
              <a:buFont typeface="Arial"/>
              <a:buChar char="•"/>
            </a:pPr>
            <a:r>
              <a:rPr lang="pt-BR" sz="2000" b="0" i="0" u="none" strike="noStrike" cap="none" dirty="0">
                <a:solidFill>
                  <a:schemeClr val="dk1"/>
                </a:solidFill>
                <a:latin typeface="Calibri"/>
                <a:ea typeface="Calibri"/>
                <a:cs typeface="Calibri"/>
                <a:sym typeface="Calibri"/>
              </a:rPr>
              <a:t>Como desenvolver/manter um SI?</a:t>
            </a:r>
          </a:p>
          <a:p>
            <a:pPr marL="640080" marR="0" lvl="1" indent="-233680" algn="l" rtl="0">
              <a:spcBef>
                <a:spcPts val="400"/>
              </a:spcBef>
              <a:spcAft>
                <a:spcPts val="0"/>
              </a:spcAft>
              <a:buClr>
                <a:schemeClr val="accent2"/>
              </a:buClr>
              <a:buSzPct val="100000"/>
              <a:buFont typeface="Arial"/>
              <a:buChar char="•"/>
            </a:pPr>
            <a:r>
              <a:rPr lang="pt-BR" sz="2000" b="0" i="0" u="none" strike="noStrike" cap="none" dirty="0">
                <a:solidFill>
                  <a:schemeClr val="dk1"/>
                </a:solidFill>
                <a:latin typeface="Calibri"/>
                <a:ea typeface="Calibri"/>
                <a:cs typeface="Calibri"/>
                <a:sym typeface="Calibri"/>
              </a:rPr>
              <a:t>Quais as melhores técnicas computacionais para desenvolver um determinado SI?</a:t>
            </a:r>
          </a:p>
          <a:p>
            <a:pPr marL="640080" marR="0" lvl="1" indent="-233680" algn="l" rtl="0">
              <a:spcBef>
                <a:spcPts val="400"/>
              </a:spcBef>
              <a:spcAft>
                <a:spcPts val="0"/>
              </a:spcAft>
              <a:buClr>
                <a:schemeClr val="accent2"/>
              </a:buClr>
              <a:buSzPct val="100000"/>
              <a:buFont typeface="Arial"/>
              <a:buChar char="•"/>
            </a:pPr>
            <a:r>
              <a:rPr lang="pt-BR" sz="2000" b="0" i="0" u="none" strike="noStrike" cap="none" dirty="0">
                <a:solidFill>
                  <a:schemeClr val="dk1"/>
                </a:solidFill>
                <a:latin typeface="Calibri"/>
                <a:ea typeface="Calibri"/>
                <a:cs typeface="Calibri"/>
                <a:sym typeface="Calibri"/>
              </a:rPr>
              <a:t>Como garantir que um SI é bem aplicado em um organização?</a:t>
            </a:r>
          </a:p>
          <a:p>
            <a:pPr marL="640080" marR="0" lvl="1" indent="-233680" algn="l" rtl="0">
              <a:spcBef>
                <a:spcPts val="400"/>
              </a:spcBef>
              <a:spcAft>
                <a:spcPts val="0"/>
              </a:spcAft>
              <a:buClr>
                <a:schemeClr val="accent2"/>
              </a:buClr>
              <a:buSzPct val="100000"/>
              <a:buFont typeface="Arial"/>
              <a:buChar char="•"/>
            </a:pPr>
            <a:r>
              <a:rPr lang="pt-BR" sz="2000" b="0" i="0" u="none" strike="noStrike" cap="none" dirty="0">
                <a:solidFill>
                  <a:schemeClr val="dk1"/>
                </a:solidFill>
                <a:latin typeface="Calibri"/>
                <a:ea typeface="Calibri"/>
                <a:cs typeface="Calibri"/>
                <a:sym typeface="Calibri"/>
              </a:rPr>
              <a:t>Como avaliar os impactos da aplicação de um SI em uma organização?</a:t>
            </a:r>
          </a:p>
          <a:p>
            <a:pPr marL="640080" marR="0" lvl="1" indent="-233680" algn="l" rtl="0">
              <a:spcBef>
                <a:spcPts val="400"/>
              </a:spcBef>
              <a:buClr>
                <a:schemeClr val="accent2"/>
              </a:buClr>
              <a:buSzPct val="100000"/>
              <a:buFont typeface="Arial"/>
              <a:buChar char="•"/>
            </a:pPr>
            <a:r>
              <a:rPr lang="pt-BR" sz="2000" b="0" i="0" u="none" strike="noStrike" cap="none" dirty="0">
                <a:solidFill>
                  <a:schemeClr val="dk1"/>
                </a:solidFill>
                <a:latin typeface="Calibri"/>
                <a:ea typeface="Calibri"/>
                <a:cs typeface="Calibri"/>
                <a:sym typeface="Calibri"/>
              </a:rPr>
              <a:t>Quais os impactos éticos, sociais e políticos de um SI?</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501"/>
        <p:cNvGrpSpPr/>
        <p:nvPr/>
      </p:nvGrpSpPr>
      <p:grpSpPr>
        <a:xfrm>
          <a:off x="0" y="0"/>
          <a:ext cx="0" cy="0"/>
          <a:chOff x="0" y="0"/>
          <a:chExt cx="0" cy="0"/>
        </a:xfrm>
      </p:grpSpPr>
      <p:pic>
        <p:nvPicPr>
          <p:cNvPr id="502" name="Shape 502"/>
          <p:cNvPicPr preferRelativeResize="0">
            <a:picLocks noGrp="1"/>
          </p:cNvPicPr>
          <p:nvPr>
            <p:ph type="body" idx="1"/>
          </p:nvPr>
        </p:nvPicPr>
        <p:blipFill rotWithShape="1">
          <a:blip r:embed="rId3">
            <a:alphaModFix/>
          </a:blip>
          <a:srcRect/>
          <a:stretch/>
        </p:blipFill>
        <p:spPr>
          <a:xfrm>
            <a:off x="1259632" y="1484783"/>
            <a:ext cx="6202817" cy="4032448"/>
          </a:xfrm>
          <a:prstGeom prst="rect">
            <a:avLst/>
          </a:prstGeom>
          <a:noFill/>
          <a:ln w="28575" cap="flat" cmpd="sng">
            <a:solidFill>
              <a:schemeClr val="dk1"/>
            </a:solidFill>
            <a:prstDash val="solid"/>
            <a:round/>
            <a:headEnd type="none" w="med" len="med"/>
            <a:tailEnd type="none" w="med" len="med"/>
          </a:ln>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506"/>
        <p:cNvGrpSpPr/>
        <p:nvPr/>
      </p:nvGrpSpPr>
      <p:grpSpPr>
        <a:xfrm>
          <a:off x="0" y="0"/>
          <a:ext cx="0" cy="0"/>
          <a:chOff x="0" y="0"/>
          <a:chExt cx="0" cy="0"/>
        </a:xfrm>
      </p:grpSpPr>
      <p:pic>
        <p:nvPicPr>
          <p:cNvPr id="507" name="Shape 507"/>
          <p:cNvPicPr preferRelativeResize="0">
            <a:picLocks noGrp="1"/>
          </p:cNvPicPr>
          <p:nvPr>
            <p:ph type="body" idx="1"/>
          </p:nvPr>
        </p:nvPicPr>
        <p:blipFill rotWithShape="1">
          <a:blip r:embed="rId3">
            <a:alphaModFix/>
          </a:blip>
          <a:srcRect/>
          <a:stretch/>
        </p:blipFill>
        <p:spPr>
          <a:xfrm>
            <a:off x="1331640" y="1916832"/>
            <a:ext cx="5901890" cy="3372508"/>
          </a:xfrm>
          <a:prstGeom prst="rect">
            <a:avLst/>
          </a:prstGeom>
          <a:noFill/>
          <a:ln w="28575" cap="flat" cmpd="sng">
            <a:solidFill>
              <a:schemeClr val="dk1"/>
            </a:solidFill>
            <a:prstDash val="solid"/>
            <a:round/>
            <a:headEnd type="none" w="med" len="med"/>
            <a:tailEnd type="none" w="med" len="med"/>
          </a:ln>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511"/>
        <p:cNvGrpSpPr/>
        <p:nvPr/>
      </p:nvGrpSpPr>
      <p:grpSpPr>
        <a:xfrm>
          <a:off x="0" y="0"/>
          <a:ext cx="0" cy="0"/>
          <a:chOff x="0" y="0"/>
          <a:chExt cx="0" cy="0"/>
        </a:xfrm>
      </p:grpSpPr>
      <p:pic>
        <p:nvPicPr>
          <p:cNvPr id="512" name="Shape 512" descr="poscomp2017.jpg"/>
          <p:cNvPicPr preferRelativeResize="0"/>
          <p:nvPr/>
        </p:nvPicPr>
        <p:blipFill>
          <a:blip r:embed="rId3">
            <a:alphaModFix/>
          </a:blip>
          <a:stretch>
            <a:fillRect/>
          </a:stretch>
        </p:blipFill>
        <p:spPr>
          <a:xfrm>
            <a:off x="1635575" y="2673100"/>
            <a:ext cx="5456375" cy="1882450"/>
          </a:xfrm>
          <a:prstGeom prst="rect">
            <a:avLst/>
          </a:prstGeom>
          <a:noFill/>
          <a:ln>
            <a:noFill/>
          </a:ln>
        </p:spPr>
      </p:pic>
      <p:sp>
        <p:nvSpPr>
          <p:cNvPr id="513" name="Shape 513"/>
          <p:cNvSpPr/>
          <p:nvPr/>
        </p:nvSpPr>
        <p:spPr>
          <a:xfrm>
            <a:off x="1595275" y="2598475"/>
            <a:ext cx="5558700" cy="2039400"/>
          </a:xfrm>
          <a:prstGeom prst="rect">
            <a:avLst/>
          </a:prstGeom>
          <a:noFill/>
          <a:ln w="9525" cap="flat" cmpd="sng">
            <a:solidFill>
              <a:schemeClr val="dk1"/>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517"/>
        <p:cNvGrpSpPr/>
        <p:nvPr/>
      </p:nvGrpSpPr>
      <p:grpSpPr>
        <a:xfrm>
          <a:off x="0" y="0"/>
          <a:ext cx="0" cy="0"/>
          <a:chOff x="0" y="0"/>
          <a:chExt cx="0" cy="0"/>
        </a:xfrm>
      </p:grpSpPr>
      <p:sp>
        <p:nvSpPr>
          <p:cNvPr id="518" name="Shape 518"/>
          <p:cNvSpPr txBox="1">
            <a:spLocks noGrp="1"/>
          </p:cNvSpPr>
          <p:nvPr>
            <p:ph type="title"/>
          </p:nvPr>
        </p:nvSpPr>
        <p:spPr>
          <a:xfrm>
            <a:off x="1331640" y="2852935"/>
            <a:ext cx="7619999" cy="1143000"/>
          </a:xfrm>
          <a:prstGeom prst="rect">
            <a:avLst/>
          </a:prstGeom>
          <a:noFill/>
          <a:ln>
            <a:noFill/>
          </a:ln>
        </p:spPr>
        <p:txBody>
          <a:bodyPr lIns="91425" tIns="45700" rIns="91425" bIns="45700" anchor="ctr" anchorCtr="0">
            <a:noAutofit/>
          </a:bodyPr>
          <a:lstStyle/>
          <a:p>
            <a:pPr marL="0" marR="0" lvl="0" indent="0" algn="l" rtl="0">
              <a:spcBef>
                <a:spcPts val="0"/>
              </a:spcBef>
              <a:buClr>
                <a:schemeClr val="dk2"/>
              </a:buClr>
              <a:buSzPct val="25000"/>
              <a:buFont typeface="Cambria"/>
              <a:buNone/>
            </a:pPr>
            <a:r>
              <a:rPr lang="pt-BR" sz="4600" b="0" i="0" u="none" strike="noStrike" cap="none">
                <a:solidFill>
                  <a:schemeClr val="dk2"/>
                </a:solidFill>
                <a:latin typeface="Cambria"/>
                <a:ea typeface="Cambria"/>
                <a:cs typeface="Cambria"/>
                <a:sym typeface="Cambria"/>
              </a:rPr>
              <a:t>Competições científicas</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522"/>
        <p:cNvGrpSpPr/>
        <p:nvPr/>
      </p:nvGrpSpPr>
      <p:grpSpPr>
        <a:xfrm>
          <a:off x="0" y="0"/>
          <a:ext cx="0" cy="0"/>
          <a:chOff x="0" y="0"/>
          <a:chExt cx="0" cy="0"/>
        </a:xfrm>
      </p:grpSpPr>
      <p:sp>
        <p:nvSpPr>
          <p:cNvPr id="523" name="Shape 523"/>
          <p:cNvSpPr txBox="1">
            <a:spLocks noGrp="1"/>
          </p:cNvSpPr>
          <p:nvPr>
            <p:ph type="title"/>
          </p:nvPr>
        </p:nvSpPr>
        <p:spPr>
          <a:xfrm>
            <a:off x="457200" y="274637"/>
            <a:ext cx="7619999" cy="1143000"/>
          </a:xfrm>
          <a:prstGeom prst="rect">
            <a:avLst/>
          </a:prstGeom>
          <a:noFill/>
          <a:ln>
            <a:noFill/>
          </a:ln>
        </p:spPr>
        <p:txBody>
          <a:bodyPr lIns="91425" tIns="45700" rIns="91425" bIns="45700" anchor="ctr" anchorCtr="0">
            <a:noAutofit/>
          </a:bodyPr>
          <a:lstStyle/>
          <a:p>
            <a:pPr marL="0" marR="0" lvl="0" indent="0" algn="l" rtl="0">
              <a:spcBef>
                <a:spcPts val="0"/>
              </a:spcBef>
              <a:buClr>
                <a:schemeClr val="dk2"/>
              </a:buClr>
              <a:buSzPct val="25000"/>
              <a:buFont typeface="Cambria"/>
              <a:buNone/>
            </a:pPr>
            <a:r>
              <a:rPr lang="pt-BR" sz="4600" b="0" i="0" u="none" strike="noStrike" cap="none">
                <a:solidFill>
                  <a:schemeClr val="dk2"/>
                </a:solidFill>
                <a:latin typeface="Cambria"/>
                <a:ea typeface="Cambria"/>
                <a:cs typeface="Cambria"/>
                <a:sym typeface="Cambria"/>
              </a:rPr>
              <a:t>Competições realizadas pela SBC</a:t>
            </a:r>
          </a:p>
        </p:txBody>
      </p:sp>
      <p:sp>
        <p:nvSpPr>
          <p:cNvPr id="524" name="Shape 524"/>
          <p:cNvSpPr txBox="1">
            <a:spLocks noGrp="1"/>
          </p:cNvSpPr>
          <p:nvPr>
            <p:ph type="body" idx="1"/>
          </p:nvPr>
        </p:nvSpPr>
        <p:spPr>
          <a:xfrm>
            <a:off x="457200" y="1600200"/>
            <a:ext cx="7619999" cy="4800600"/>
          </a:xfrm>
          <a:prstGeom prst="rect">
            <a:avLst/>
          </a:prstGeom>
          <a:noFill/>
          <a:ln>
            <a:noFill/>
          </a:ln>
        </p:spPr>
        <p:txBody>
          <a:bodyPr lIns="91425" tIns="45700" rIns="91425" bIns="45700" anchor="t" anchorCtr="0">
            <a:noAutofit/>
          </a:bodyPr>
          <a:lstStyle/>
          <a:p>
            <a:pPr marL="342900" marR="0" lvl="0" indent="-228600" algn="l" rtl="0">
              <a:spcBef>
                <a:spcPts val="0"/>
              </a:spcBef>
              <a:spcAft>
                <a:spcPts val="0"/>
              </a:spcAft>
              <a:buClr>
                <a:schemeClr val="accent1"/>
              </a:buClr>
              <a:buSzPct val="101750"/>
              <a:buFont typeface="Arial"/>
              <a:buNone/>
            </a:pPr>
            <a:endParaRPr sz="2035" b="1" i="0" u="none" strike="noStrike" cap="none">
              <a:solidFill>
                <a:schemeClr val="dk1"/>
              </a:solidFill>
              <a:latin typeface="Calibri"/>
              <a:ea typeface="Calibri"/>
              <a:cs typeface="Calibri"/>
              <a:sym typeface="Calibri"/>
            </a:endParaRPr>
          </a:p>
          <a:p>
            <a:pPr marL="342900" marR="0" lvl="0" indent="-228600" algn="just" rtl="0">
              <a:spcBef>
                <a:spcPts val="407"/>
              </a:spcBef>
              <a:spcAft>
                <a:spcPts val="0"/>
              </a:spcAft>
              <a:buClr>
                <a:schemeClr val="accent1"/>
              </a:buClr>
              <a:buSzPct val="101750"/>
              <a:buFont typeface="Arial"/>
              <a:buChar char="•"/>
            </a:pPr>
            <a:r>
              <a:rPr lang="pt-BR" sz="2035" b="1" i="0" u="none" strike="noStrike" cap="none">
                <a:solidFill>
                  <a:schemeClr val="dk1"/>
                </a:solidFill>
                <a:latin typeface="Calibri"/>
                <a:ea typeface="Calibri"/>
                <a:cs typeface="Calibri"/>
                <a:sym typeface="Calibri"/>
              </a:rPr>
              <a:t>Maratona de Programação</a:t>
            </a:r>
          </a:p>
          <a:p>
            <a:pPr marL="342900" marR="0" lvl="0" indent="-228600" algn="just" rtl="0">
              <a:spcBef>
                <a:spcPts val="407"/>
              </a:spcBef>
              <a:spcAft>
                <a:spcPts val="0"/>
              </a:spcAft>
              <a:buClr>
                <a:schemeClr val="accent1"/>
              </a:buClr>
              <a:buSzPct val="101750"/>
              <a:buFont typeface="Arial"/>
              <a:buChar char="•"/>
            </a:pPr>
            <a:r>
              <a:rPr lang="pt-BR" sz="2035" b="1" i="0" u="none" strike="noStrike" cap="none">
                <a:solidFill>
                  <a:schemeClr val="dk1"/>
                </a:solidFill>
                <a:latin typeface="Calibri"/>
                <a:ea typeface="Calibri"/>
                <a:cs typeface="Calibri"/>
                <a:sym typeface="Calibri"/>
              </a:rPr>
              <a:t>Olimpíada Brasileira de Informática</a:t>
            </a:r>
          </a:p>
          <a:p>
            <a:pPr marL="342900" marR="0" lvl="0" indent="-228600" algn="just" rtl="0">
              <a:spcBef>
                <a:spcPts val="407"/>
              </a:spcBef>
              <a:spcAft>
                <a:spcPts val="0"/>
              </a:spcAft>
              <a:buClr>
                <a:schemeClr val="accent1"/>
              </a:buClr>
              <a:buSzPct val="101750"/>
              <a:buFont typeface="Arial"/>
              <a:buChar char="•"/>
            </a:pPr>
            <a:r>
              <a:rPr lang="pt-BR" sz="2035" b="1" i="0" u="none" strike="noStrike" cap="none">
                <a:solidFill>
                  <a:schemeClr val="dk1"/>
                </a:solidFill>
                <a:latin typeface="Calibri"/>
                <a:ea typeface="Calibri"/>
                <a:cs typeface="Calibri"/>
                <a:sym typeface="Calibri"/>
              </a:rPr>
              <a:t>Olimpíada Brasileira de Robótica</a:t>
            </a:r>
          </a:p>
          <a:p>
            <a:pPr marL="342900" marR="0" lvl="0" indent="-228600" algn="l" rtl="0">
              <a:spcBef>
                <a:spcPts val="407"/>
              </a:spcBef>
              <a:spcAft>
                <a:spcPts val="0"/>
              </a:spcAft>
              <a:buClr>
                <a:schemeClr val="accent1"/>
              </a:buClr>
              <a:buSzPct val="101750"/>
              <a:buFont typeface="Arial"/>
              <a:buNone/>
            </a:pPr>
            <a:endParaRPr sz="2035" b="1" i="0" u="none" strike="noStrike" cap="none">
              <a:solidFill>
                <a:schemeClr val="dk1"/>
              </a:solidFill>
              <a:latin typeface="Calibri"/>
              <a:ea typeface="Calibri"/>
              <a:cs typeface="Calibri"/>
              <a:sym typeface="Calibri"/>
            </a:endParaRPr>
          </a:p>
          <a:p>
            <a:pPr marL="342900" marR="0" lvl="0" indent="-228600" algn="l" rtl="0">
              <a:spcBef>
                <a:spcPts val="407"/>
              </a:spcBef>
              <a:buClr>
                <a:schemeClr val="accent1"/>
              </a:buClr>
              <a:buSzPct val="101750"/>
              <a:buFont typeface="Arial"/>
              <a:buNone/>
            </a:pPr>
            <a:endParaRPr sz="2035" b="0" i="0" u="none" strike="noStrike" cap="none">
              <a:solidFill>
                <a:schemeClr val="dk1"/>
              </a:solidFill>
              <a:latin typeface="Calibri"/>
              <a:ea typeface="Calibri"/>
              <a:cs typeface="Calibri"/>
              <a:sym typeface="Calibri"/>
            </a:endParaRPr>
          </a:p>
        </p:txBody>
      </p:sp>
      <p:sp>
        <p:nvSpPr>
          <p:cNvPr id="525" name="Shape 525"/>
          <p:cNvSpPr txBox="1"/>
          <p:nvPr/>
        </p:nvSpPr>
        <p:spPr>
          <a:xfrm>
            <a:off x="5652119" y="5829300"/>
            <a:ext cx="7619999" cy="1143000"/>
          </a:xfrm>
          <a:prstGeom prst="rect">
            <a:avLst/>
          </a:prstGeom>
          <a:noFill/>
          <a:ln>
            <a:noFill/>
          </a:ln>
        </p:spPr>
        <p:txBody>
          <a:bodyPr lIns="91425" tIns="45700" rIns="91425" bIns="45700" anchor="ctr" anchorCtr="0">
            <a:noAutofit/>
          </a:bodyPr>
          <a:lstStyle/>
          <a:p>
            <a:pPr marL="0" marR="0" lvl="0" indent="0" algn="l" rtl="0">
              <a:spcBef>
                <a:spcPts val="0"/>
              </a:spcBef>
              <a:buClr>
                <a:schemeClr val="dk2"/>
              </a:buClr>
              <a:buSzPct val="25000"/>
              <a:buFont typeface="Cambria"/>
              <a:buNone/>
            </a:pPr>
            <a:r>
              <a:rPr lang="pt-BR" sz="1600" cap="none">
                <a:solidFill>
                  <a:schemeClr val="dk2"/>
                </a:solidFill>
                <a:latin typeface="Cambria"/>
                <a:ea typeface="Cambria"/>
                <a:cs typeface="Cambria"/>
                <a:sym typeface="Cambria"/>
              </a:rPr>
              <a:t>http://www.sbc.org.br/</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529"/>
        <p:cNvGrpSpPr/>
        <p:nvPr/>
      </p:nvGrpSpPr>
      <p:grpSpPr>
        <a:xfrm>
          <a:off x="0" y="0"/>
          <a:ext cx="0" cy="0"/>
          <a:chOff x="0" y="0"/>
          <a:chExt cx="0" cy="0"/>
        </a:xfrm>
      </p:grpSpPr>
      <p:sp>
        <p:nvSpPr>
          <p:cNvPr id="530" name="Shape 530"/>
          <p:cNvSpPr txBox="1">
            <a:spLocks noGrp="1"/>
          </p:cNvSpPr>
          <p:nvPr>
            <p:ph type="title"/>
          </p:nvPr>
        </p:nvSpPr>
        <p:spPr>
          <a:xfrm>
            <a:off x="539552" y="2924943"/>
            <a:ext cx="7619999" cy="1143000"/>
          </a:xfrm>
          <a:prstGeom prst="rect">
            <a:avLst/>
          </a:prstGeom>
          <a:noFill/>
          <a:ln>
            <a:noFill/>
          </a:ln>
        </p:spPr>
        <p:txBody>
          <a:bodyPr lIns="91425" tIns="45700" rIns="91425" bIns="45700" anchor="ctr" anchorCtr="0">
            <a:noAutofit/>
          </a:bodyPr>
          <a:lstStyle/>
          <a:p>
            <a:pPr marL="0" marR="0" lvl="0" indent="0" algn="l" rtl="0">
              <a:spcBef>
                <a:spcPts val="0"/>
              </a:spcBef>
              <a:buClr>
                <a:schemeClr val="dk2"/>
              </a:buClr>
              <a:buSzPct val="25000"/>
              <a:buFont typeface="Cambria"/>
              <a:buNone/>
            </a:pPr>
            <a:r>
              <a:rPr lang="pt-BR" sz="4600" b="0" i="0" u="none" strike="noStrike" cap="none">
                <a:solidFill>
                  <a:schemeClr val="dk2"/>
                </a:solidFill>
                <a:latin typeface="Cambria"/>
                <a:ea typeface="Cambria"/>
                <a:cs typeface="Cambria"/>
                <a:sym typeface="Cambria"/>
              </a:rPr>
              <a:t>Regulamentação da Profissão</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535"/>
        <p:cNvGrpSpPr/>
        <p:nvPr/>
      </p:nvGrpSpPr>
      <p:grpSpPr>
        <a:xfrm>
          <a:off x="0" y="0"/>
          <a:ext cx="0" cy="0"/>
          <a:chOff x="0" y="0"/>
          <a:chExt cx="0" cy="0"/>
        </a:xfrm>
      </p:grpSpPr>
      <p:sp>
        <p:nvSpPr>
          <p:cNvPr id="536" name="Shape 536"/>
          <p:cNvSpPr txBox="1">
            <a:spLocks noGrp="1"/>
          </p:cNvSpPr>
          <p:nvPr>
            <p:ph type="title"/>
          </p:nvPr>
        </p:nvSpPr>
        <p:spPr>
          <a:xfrm>
            <a:off x="457200" y="274637"/>
            <a:ext cx="7619999" cy="1143000"/>
          </a:xfrm>
          <a:prstGeom prst="rect">
            <a:avLst/>
          </a:prstGeom>
          <a:noFill/>
          <a:ln>
            <a:noFill/>
          </a:ln>
        </p:spPr>
        <p:txBody>
          <a:bodyPr lIns="91425" tIns="45700" rIns="91425" bIns="45700" anchor="ctr" anchorCtr="0">
            <a:noAutofit/>
          </a:bodyPr>
          <a:lstStyle/>
          <a:p>
            <a:pPr marL="0" marR="0" lvl="0" indent="0" algn="l" rtl="0">
              <a:spcBef>
                <a:spcPts val="0"/>
              </a:spcBef>
              <a:buClr>
                <a:schemeClr val="dk2"/>
              </a:buClr>
              <a:buSzPct val="25000"/>
              <a:buFont typeface="Cambria"/>
              <a:buNone/>
            </a:pPr>
            <a:r>
              <a:rPr lang="pt-BR" sz="3600" b="1" i="0" u="none" strike="noStrike" cap="none">
                <a:solidFill>
                  <a:schemeClr val="dk2"/>
                </a:solidFill>
                <a:latin typeface="Cambria"/>
                <a:ea typeface="Cambria"/>
                <a:cs typeface="Cambria"/>
                <a:sym typeface="Cambria"/>
              </a:rPr>
              <a:t>Regulamentação da profissão</a:t>
            </a:r>
          </a:p>
        </p:txBody>
      </p:sp>
      <p:sp>
        <p:nvSpPr>
          <p:cNvPr id="537" name="Shape 537"/>
          <p:cNvSpPr txBox="1">
            <a:spLocks noGrp="1"/>
          </p:cNvSpPr>
          <p:nvPr>
            <p:ph type="body" idx="1"/>
          </p:nvPr>
        </p:nvSpPr>
        <p:spPr>
          <a:xfrm>
            <a:off x="179511" y="1600200"/>
            <a:ext cx="7897687" cy="4800600"/>
          </a:xfrm>
          <a:prstGeom prst="rect">
            <a:avLst/>
          </a:prstGeom>
          <a:noFill/>
          <a:ln>
            <a:noFill/>
          </a:ln>
        </p:spPr>
        <p:txBody>
          <a:bodyPr lIns="91425" tIns="45700" rIns="91425" bIns="45700" anchor="t" anchorCtr="0">
            <a:noAutofit/>
          </a:bodyPr>
          <a:lstStyle/>
          <a:p>
            <a:pPr marL="114300" marR="0" lvl="0" indent="0" algn="just" rtl="0">
              <a:lnSpc>
                <a:spcPct val="90000"/>
              </a:lnSpc>
              <a:spcBef>
                <a:spcPts val="0"/>
              </a:spcBef>
              <a:spcAft>
                <a:spcPts val="0"/>
              </a:spcAft>
              <a:buClr>
                <a:schemeClr val="accent1"/>
              </a:buClr>
              <a:buSzPct val="25000"/>
              <a:buFont typeface="Arial"/>
              <a:buNone/>
            </a:pPr>
            <a:r>
              <a:rPr lang="pt-BR" sz="2200" b="1" i="0" u="none" strike="noStrike" cap="none">
                <a:solidFill>
                  <a:schemeClr val="dk1"/>
                </a:solidFill>
                <a:latin typeface="Calibri"/>
                <a:ea typeface="Calibri"/>
                <a:cs typeface="Calibri"/>
                <a:sym typeface="Calibri"/>
              </a:rPr>
              <a:t>O que é regulamentação? </a:t>
            </a:r>
            <a:r>
              <a:rPr lang="pt-BR" sz="2200" b="0" i="0" u="none" strike="noStrike" cap="none">
                <a:solidFill>
                  <a:schemeClr val="dk1"/>
                </a:solidFill>
                <a:latin typeface="Calibri"/>
                <a:ea typeface="Calibri"/>
                <a:cs typeface="Calibri"/>
                <a:sym typeface="Calibri"/>
              </a:rPr>
              <a:t>É um conjunto de medidas legais ou regulamentares que regem um assunto, uma instituição, um instituto.</a:t>
            </a:r>
          </a:p>
          <a:p>
            <a:pPr marL="114300" marR="0" lvl="0" indent="0" algn="just" rtl="0">
              <a:lnSpc>
                <a:spcPct val="90000"/>
              </a:lnSpc>
              <a:spcBef>
                <a:spcPts val="440"/>
              </a:spcBef>
              <a:spcAft>
                <a:spcPts val="0"/>
              </a:spcAft>
              <a:buClr>
                <a:schemeClr val="accent1"/>
              </a:buClr>
              <a:buSzPct val="25000"/>
              <a:buFont typeface="Arial"/>
              <a:buNone/>
            </a:pPr>
            <a:endParaRPr sz="2200" b="0" i="0" u="none" strike="noStrike" cap="none">
              <a:solidFill>
                <a:schemeClr val="dk1"/>
              </a:solidFill>
              <a:latin typeface="Calibri"/>
              <a:ea typeface="Calibri"/>
              <a:cs typeface="Calibri"/>
              <a:sym typeface="Calibri"/>
            </a:endParaRPr>
          </a:p>
          <a:p>
            <a:pPr marL="114300" marR="0" lvl="0" indent="0" algn="just" rtl="0">
              <a:lnSpc>
                <a:spcPct val="90000"/>
              </a:lnSpc>
              <a:spcBef>
                <a:spcPts val="440"/>
              </a:spcBef>
              <a:spcAft>
                <a:spcPts val="0"/>
              </a:spcAft>
              <a:buClr>
                <a:schemeClr val="accent1"/>
              </a:buClr>
              <a:buSzPct val="25000"/>
              <a:buFont typeface="Arial"/>
              <a:buNone/>
            </a:pPr>
            <a:r>
              <a:rPr lang="pt-BR" sz="2200" b="0" i="0" u="none" strike="noStrike" cap="none">
                <a:solidFill>
                  <a:schemeClr val="dk1"/>
                </a:solidFill>
                <a:latin typeface="Calibri"/>
                <a:ea typeface="Calibri"/>
                <a:cs typeface="Calibri"/>
                <a:sym typeface="Calibri"/>
              </a:rPr>
              <a:t>A </a:t>
            </a:r>
            <a:r>
              <a:rPr lang="pt-BR" sz="2200" b="1" i="0" u="none" strike="noStrike" cap="none">
                <a:solidFill>
                  <a:schemeClr val="dk1"/>
                </a:solidFill>
                <a:latin typeface="Calibri"/>
                <a:ea typeface="Calibri"/>
                <a:cs typeface="Calibri"/>
                <a:sym typeface="Calibri"/>
              </a:rPr>
              <a:t>PL 607/2007 </a:t>
            </a:r>
            <a:r>
              <a:rPr lang="pt-BR" sz="2200" b="0" i="0" u="none" strike="noStrike" cap="none">
                <a:solidFill>
                  <a:schemeClr val="dk1"/>
                </a:solidFill>
                <a:latin typeface="Calibri"/>
                <a:ea typeface="Calibri"/>
                <a:cs typeface="Calibri"/>
                <a:sym typeface="Calibri"/>
              </a:rPr>
              <a:t>defende a criação de uma regulamentação que:</a:t>
            </a:r>
          </a:p>
          <a:p>
            <a:pPr marL="114300" marR="0" lvl="0" indent="0" algn="just" rtl="0">
              <a:lnSpc>
                <a:spcPct val="90000"/>
              </a:lnSpc>
              <a:spcBef>
                <a:spcPts val="440"/>
              </a:spcBef>
              <a:spcAft>
                <a:spcPts val="0"/>
              </a:spcAft>
              <a:buClr>
                <a:schemeClr val="accent1"/>
              </a:buClr>
              <a:buSzPct val="25000"/>
              <a:buFont typeface="Arial"/>
              <a:buNone/>
            </a:pPr>
            <a:endParaRPr sz="2200" b="0" i="0" u="none" strike="noStrike" cap="none">
              <a:solidFill>
                <a:schemeClr val="dk1"/>
              </a:solidFill>
              <a:latin typeface="Calibri"/>
              <a:ea typeface="Calibri"/>
              <a:cs typeface="Calibri"/>
              <a:sym typeface="Calibri"/>
            </a:endParaRPr>
          </a:p>
          <a:p>
            <a:pPr marL="342900" marR="0" lvl="0" indent="-228600" algn="just" rtl="0">
              <a:lnSpc>
                <a:spcPct val="90000"/>
              </a:lnSpc>
              <a:spcBef>
                <a:spcPts val="440"/>
              </a:spcBef>
              <a:spcAft>
                <a:spcPts val="0"/>
              </a:spcAft>
              <a:buClr>
                <a:schemeClr val="accent1"/>
              </a:buClr>
              <a:buSzPct val="100000"/>
              <a:buFont typeface="Arial"/>
              <a:buChar char="•"/>
            </a:pPr>
            <a:r>
              <a:rPr lang="pt-BR" sz="2200" b="0" i="0" u="none" strike="noStrike" cap="none">
                <a:solidFill>
                  <a:schemeClr val="dk1"/>
                </a:solidFill>
                <a:latin typeface="Calibri"/>
                <a:ea typeface="Calibri"/>
                <a:cs typeface="Calibri"/>
                <a:sym typeface="Calibri"/>
              </a:rPr>
              <a:t>Crie um Conselho Federal de Informática e Conselhos Regionais espalhados pelo país.</a:t>
            </a:r>
          </a:p>
          <a:p>
            <a:pPr marL="342900" marR="0" lvl="0" indent="-228600" algn="just" rtl="0">
              <a:lnSpc>
                <a:spcPct val="90000"/>
              </a:lnSpc>
              <a:spcBef>
                <a:spcPts val="440"/>
              </a:spcBef>
              <a:spcAft>
                <a:spcPts val="0"/>
              </a:spcAft>
              <a:buClr>
                <a:schemeClr val="accent1"/>
              </a:buClr>
              <a:buSzPct val="100000"/>
              <a:buFont typeface="Arial"/>
              <a:buChar char="•"/>
            </a:pPr>
            <a:r>
              <a:rPr lang="pt-BR" sz="2200" b="0" i="0" u="none" strike="noStrike" cap="none">
                <a:solidFill>
                  <a:schemeClr val="dk1"/>
                </a:solidFill>
                <a:latin typeface="Calibri"/>
                <a:ea typeface="Calibri"/>
                <a:cs typeface="Calibri"/>
                <a:sym typeface="Calibri"/>
              </a:rPr>
              <a:t>Torne-se obrigatório o diploma na área de Ciências da Computação, Análise de Sistemas, Sistemas de Informação ou Processamento de Dados. </a:t>
            </a:r>
          </a:p>
          <a:p>
            <a:pPr marL="342900" marR="0" lvl="0" indent="-228600" algn="just" rtl="0">
              <a:lnSpc>
                <a:spcPct val="90000"/>
              </a:lnSpc>
              <a:spcBef>
                <a:spcPts val="440"/>
              </a:spcBef>
              <a:spcAft>
                <a:spcPts val="0"/>
              </a:spcAft>
              <a:buClr>
                <a:schemeClr val="accent1"/>
              </a:buClr>
              <a:buSzPct val="100000"/>
              <a:buFont typeface="Arial"/>
              <a:buChar char="•"/>
            </a:pPr>
            <a:r>
              <a:rPr lang="pt-BR" sz="2200" b="0" i="0" u="none" strike="noStrike" cap="none">
                <a:solidFill>
                  <a:schemeClr val="dk1"/>
                </a:solidFill>
                <a:latin typeface="Calibri"/>
                <a:ea typeface="Calibri"/>
                <a:cs typeface="Calibri"/>
                <a:sym typeface="Calibri"/>
              </a:rPr>
              <a:t>Seja comprovado pelo menos 5 anos de experiência em Tecnologia da Informação.</a:t>
            </a:r>
          </a:p>
          <a:p>
            <a:pPr marL="342900" marR="0" lvl="0" indent="-228600" algn="just" rtl="0">
              <a:lnSpc>
                <a:spcPct val="90000"/>
              </a:lnSpc>
              <a:spcBef>
                <a:spcPts val="440"/>
              </a:spcBef>
              <a:buClr>
                <a:schemeClr val="accent1"/>
              </a:buClr>
              <a:buSzPct val="100000"/>
              <a:buFont typeface="Arial"/>
              <a:buNone/>
            </a:pPr>
            <a:endParaRPr sz="2200" b="0" i="0" u="none" strike="noStrike" cap="none">
              <a:solidFill>
                <a:schemeClr val="dk1"/>
              </a:solidFill>
              <a:latin typeface="Calibri"/>
              <a:ea typeface="Calibri"/>
              <a:cs typeface="Calibri"/>
              <a:sym typeface="Calibri"/>
            </a:endParaRPr>
          </a:p>
        </p:txBody>
      </p:sp>
      <p:sp>
        <p:nvSpPr>
          <p:cNvPr id="538" name="Shape 538"/>
          <p:cNvSpPr/>
          <p:nvPr/>
        </p:nvSpPr>
        <p:spPr>
          <a:xfrm>
            <a:off x="1475655" y="6369148"/>
            <a:ext cx="7902623" cy="369332"/>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pt-BR" sz="1800">
                <a:solidFill>
                  <a:schemeClr val="dk1"/>
                </a:solidFill>
                <a:latin typeface="Calibri"/>
                <a:ea typeface="Calibri"/>
                <a:cs typeface="Calibri"/>
                <a:sym typeface="Calibri"/>
              </a:rPr>
              <a:t>http://www.sbc.org.br/noticias/1850-regulamentacao-da-profissao-de-ti</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542"/>
        <p:cNvGrpSpPr/>
        <p:nvPr/>
      </p:nvGrpSpPr>
      <p:grpSpPr>
        <a:xfrm>
          <a:off x="0" y="0"/>
          <a:ext cx="0" cy="0"/>
          <a:chOff x="0" y="0"/>
          <a:chExt cx="0" cy="0"/>
        </a:xfrm>
      </p:grpSpPr>
      <p:sp>
        <p:nvSpPr>
          <p:cNvPr id="543" name="Shape 543"/>
          <p:cNvSpPr/>
          <p:nvPr/>
        </p:nvSpPr>
        <p:spPr>
          <a:xfrm>
            <a:off x="539552" y="1628800"/>
            <a:ext cx="4536504" cy="3888432"/>
          </a:xfrm>
          <a:prstGeom prst="triangle">
            <a:avLst>
              <a:gd name="adj" fmla="val 50000"/>
            </a:avLst>
          </a:prstGeom>
          <a:solidFill>
            <a:srgbClr val="92D050"/>
          </a:solidFill>
          <a:ln w="57150" cap="flat" cmpd="sng">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cxnSp>
        <p:nvCxnSpPr>
          <p:cNvPr id="544" name="Shape 544"/>
          <p:cNvCxnSpPr/>
          <p:nvPr/>
        </p:nvCxnSpPr>
        <p:spPr>
          <a:xfrm>
            <a:off x="1907703" y="3212975"/>
            <a:ext cx="1800199" cy="0"/>
          </a:xfrm>
          <a:prstGeom prst="straightConnector1">
            <a:avLst/>
          </a:prstGeom>
          <a:noFill/>
          <a:ln w="57150" cap="flat" cmpd="sng">
            <a:solidFill>
              <a:schemeClr val="dk1"/>
            </a:solidFill>
            <a:prstDash val="solid"/>
            <a:round/>
            <a:headEnd type="none" w="med" len="med"/>
            <a:tailEnd type="none" w="med" len="med"/>
          </a:ln>
        </p:spPr>
      </p:cxnSp>
      <p:cxnSp>
        <p:nvCxnSpPr>
          <p:cNvPr id="545" name="Shape 545"/>
          <p:cNvCxnSpPr/>
          <p:nvPr/>
        </p:nvCxnSpPr>
        <p:spPr>
          <a:xfrm>
            <a:off x="1272495" y="4365103"/>
            <a:ext cx="3155489" cy="0"/>
          </a:xfrm>
          <a:prstGeom prst="straightConnector1">
            <a:avLst/>
          </a:prstGeom>
          <a:noFill/>
          <a:ln w="57150" cap="flat" cmpd="sng">
            <a:solidFill>
              <a:schemeClr val="dk1"/>
            </a:solidFill>
            <a:prstDash val="solid"/>
            <a:round/>
            <a:headEnd type="none" w="med" len="med"/>
            <a:tailEnd type="none" w="med" len="med"/>
          </a:ln>
        </p:spPr>
      </p:cxnSp>
      <p:sp>
        <p:nvSpPr>
          <p:cNvPr id="546" name="Shape 546"/>
          <p:cNvSpPr txBox="1"/>
          <p:nvPr/>
        </p:nvSpPr>
        <p:spPr>
          <a:xfrm>
            <a:off x="3406871" y="2110711"/>
            <a:ext cx="5066560" cy="52321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pt-BR" sz="2800" b="1">
                <a:solidFill>
                  <a:schemeClr val="dk1"/>
                </a:solidFill>
                <a:latin typeface="Calibri"/>
                <a:ea typeface="Calibri"/>
                <a:cs typeface="Calibri"/>
                <a:sym typeface="Calibri"/>
              </a:rPr>
              <a:t>Conselhos Federais/Nacionais</a:t>
            </a:r>
          </a:p>
        </p:txBody>
      </p:sp>
      <p:sp>
        <p:nvSpPr>
          <p:cNvPr id="547" name="Shape 547"/>
          <p:cNvSpPr txBox="1"/>
          <p:nvPr/>
        </p:nvSpPr>
        <p:spPr>
          <a:xfrm>
            <a:off x="4139951" y="3509803"/>
            <a:ext cx="3600399" cy="52321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pt-BR" sz="2800" b="1">
                <a:solidFill>
                  <a:schemeClr val="dk1"/>
                </a:solidFill>
                <a:latin typeface="Calibri"/>
                <a:ea typeface="Calibri"/>
                <a:cs typeface="Calibri"/>
                <a:sym typeface="Calibri"/>
              </a:rPr>
              <a:t>Conselhos Regionais</a:t>
            </a:r>
          </a:p>
        </p:txBody>
      </p:sp>
      <p:sp>
        <p:nvSpPr>
          <p:cNvPr id="548" name="Shape 548"/>
          <p:cNvSpPr txBox="1"/>
          <p:nvPr/>
        </p:nvSpPr>
        <p:spPr>
          <a:xfrm>
            <a:off x="4860032" y="4720223"/>
            <a:ext cx="3600399" cy="52321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pt-BR" sz="2800" b="1">
                <a:solidFill>
                  <a:schemeClr val="dk1"/>
                </a:solidFill>
                <a:latin typeface="Calibri"/>
                <a:ea typeface="Calibri"/>
                <a:cs typeface="Calibri"/>
                <a:sym typeface="Calibri"/>
              </a:rPr>
              <a:t>Conselhos Municipais</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552"/>
        <p:cNvGrpSpPr/>
        <p:nvPr/>
      </p:nvGrpSpPr>
      <p:grpSpPr>
        <a:xfrm>
          <a:off x="0" y="0"/>
          <a:ext cx="0" cy="0"/>
          <a:chOff x="0" y="0"/>
          <a:chExt cx="0" cy="0"/>
        </a:xfrm>
      </p:grpSpPr>
      <p:sp>
        <p:nvSpPr>
          <p:cNvPr id="553" name="Shape 553"/>
          <p:cNvSpPr txBox="1">
            <a:spLocks noGrp="1"/>
          </p:cNvSpPr>
          <p:nvPr>
            <p:ph type="title"/>
          </p:nvPr>
        </p:nvSpPr>
        <p:spPr>
          <a:xfrm>
            <a:off x="457200" y="274637"/>
            <a:ext cx="7619999" cy="1143000"/>
          </a:xfrm>
          <a:prstGeom prst="rect">
            <a:avLst/>
          </a:prstGeom>
          <a:noFill/>
          <a:ln>
            <a:noFill/>
          </a:ln>
        </p:spPr>
        <p:txBody>
          <a:bodyPr lIns="91425" tIns="45700" rIns="91425" bIns="45700" anchor="ctr" anchorCtr="0">
            <a:noAutofit/>
          </a:bodyPr>
          <a:lstStyle/>
          <a:p>
            <a:pPr marL="0" marR="0" lvl="0" indent="0" algn="l" rtl="0">
              <a:spcBef>
                <a:spcPts val="0"/>
              </a:spcBef>
              <a:buClr>
                <a:schemeClr val="dk2"/>
              </a:buClr>
              <a:buSzPct val="25000"/>
              <a:buFont typeface="Cambria"/>
              <a:buNone/>
            </a:pPr>
            <a:r>
              <a:rPr lang="pt-BR" sz="4400" b="1" i="0" u="none" strike="noStrike" cap="none">
                <a:solidFill>
                  <a:schemeClr val="dk2"/>
                </a:solidFill>
                <a:latin typeface="Cambria"/>
                <a:ea typeface="Cambria"/>
                <a:cs typeface="Cambria"/>
                <a:sym typeface="Cambria"/>
              </a:rPr>
              <a:t>Definições</a:t>
            </a:r>
          </a:p>
        </p:txBody>
      </p:sp>
      <p:sp>
        <p:nvSpPr>
          <p:cNvPr id="554" name="Shape 554"/>
          <p:cNvSpPr txBox="1">
            <a:spLocks noGrp="1"/>
          </p:cNvSpPr>
          <p:nvPr>
            <p:ph type="body" idx="1"/>
          </p:nvPr>
        </p:nvSpPr>
        <p:spPr>
          <a:xfrm>
            <a:off x="457200" y="1600200"/>
            <a:ext cx="7619999" cy="4800600"/>
          </a:xfrm>
          <a:prstGeom prst="rect">
            <a:avLst/>
          </a:prstGeom>
          <a:noFill/>
          <a:ln>
            <a:noFill/>
          </a:ln>
        </p:spPr>
        <p:txBody>
          <a:bodyPr lIns="91425" tIns="45700" rIns="91425" bIns="45700" anchor="t" anchorCtr="0">
            <a:noAutofit/>
          </a:bodyPr>
          <a:lstStyle/>
          <a:p>
            <a:pPr marL="114300" marR="0" lvl="0" indent="0" algn="just" rtl="0">
              <a:lnSpc>
                <a:spcPct val="90000"/>
              </a:lnSpc>
              <a:spcBef>
                <a:spcPts val="0"/>
              </a:spcBef>
              <a:spcAft>
                <a:spcPts val="0"/>
              </a:spcAft>
              <a:buClr>
                <a:schemeClr val="accent1"/>
              </a:buClr>
              <a:buSzPct val="25000"/>
              <a:buFont typeface="Arial"/>
              <a:buNone/>
            </a:pPr>
            <a:r>
              <a:rPr lang="pt-BR" sz="2200" b="1" i="0" u="none" strike="noStrike" cap="none">
                <a:solidFill>
                  <a:schemeClr val="dk1"/>
                </a:solidFill>
                <a:latin typeface="Calibri"/>
                <a:ea typeface="Calibri"/>
                <a:cs typeface="Calibri"/>
                <a:sym typeface="Calibri"/>
              </a:rPr>
              <a:t>Conselhos nacionais: </a:t>
            </a:r>
            <a:r>
              <a:rPr lang="pt-BR" sz="2200" b="0" i="0" u="none" strike="noStrike" cap="none">
                <a:solidFill>
                  <a:schemeClr val="dk1"/>
                </a:solidFill>
                <a:latin typeface="Calibri"/>
                <a:ea typeface="Calibri"/>
                <a:cs typeface="Calibri"/>
                <a:sym typeface="Calibri"/>
              </a:rPr>
              <a:t>deliberam sobre questões no âmbito na política nacional. Decisões são parâmetros tanto para os órgãos nacionais, quanto para estaduais e municipais.</a:t>
            </a:r>
          </a:p>
          <a:p>
            <a:pPr marL="114300" marR="0" lvl="0" indent="0" algn="just" rtl="0">
              <a:lnSpc>
                <a:spcPct val="90000"/>
              </a:lnSpc>
              <a:spcBef>
                <a:spcPts val="440"/>
              </a:spcBef>
              <a:spcAft>
                <a:spcPts val="0"/>
              </a:spcAft>
              <a:buClr>
                <a:schemeClr val="accent1"/>
              </a:buClr>
              <a:buSzPct val="25000"/>
              <a:buFont typeface="Arial"/>
              <a:buNone/>
            </a:pPr>
            <a:endParaRPr sz="2200" b="0" i="0" u="none" strike="noStrike" cap="none">
              <a:solidFill>
                <a:schemeClr val="dk1"/>
              </a:solidFill>
              <a:latin typeface="Calibri"/>
              <a:ea typeface="Calibri"/>
              <a:cs typeface="Calibri"/>
              <a:sym typeface="Calibri"/>
            </a:endParaRPr>
          </a:p>
          <a:p>
            <a:pPr marL="114300" marR="0" lvl="0" indent="0" algn="just" rtl="0">
              <a:lnSpc>
                <a:spcPct val="90000"/>
              </a:lnSpc>
              <a:spcBef>
                <a:spcPts val="440"/>
              </a:spcBef>
              <a:spcAft>
                <a:spcPts val="0"/>
              </a:spcAft>
              <a:buClr>
                <a:schemeClr val="accent1"/>
              </a:buClr>
              <a:buSzPct val="25000"/>
              <a:buFont typeface="Arial"/>
              <a:buNone/>
            </a:pPr>
            <a:r>
              <a:rPr lang="pt-BR" sz="2200" b="1" i="0" u="none" strike="noStrike" cap="none">
                <a:solidFill>
                  <a:schemeClr val="dk1"/>
                </a:solidFill>
                <a:latin typeface="Calibri"/>
                <a:ea typeface="Calibri"/>
                <a:cs typeface="Calibri"/>
                <a:sym typeface="Calibri"/>
              </a:rPr>
              <a:t>Conselhos regionais: </a:t>
            </a:r>
            <a:r>
              <a:rPr lang="pt-BR" sz="2200" b="0" i="0" u="none" strike="noStrike" cap="none">
                <a:solidFill>
                  <a:schemeClr val="dk1"/>
                </a:solidFill>
                <a:latin typeface="Calibri"/>
                <a:ea typeface="Calibri"/>
                <a:cs typeface="Calibri"/>
                <a:sym typeface="Calibri"/>
              </a:rPr>
              <a:t>deliberam sobre questões no âmbito na política estadual. Decisões são parâmetros tanto para os órgãos estaduais, quanto para os municipais.</a:t>
            </a:r>
          </a:p>
          <a:p>
            <a:pPr marL="114300" marR="0" lvl="0" indent="0" algn="just" rtl="0">
              <a:lnSpc>
                <a:spcPct val="90000"/>
              </a:lnSpc>
              <a:spcBef>
                <a:spcPts val="440"/>
              </a:spcBef>
              <a:spcAft>
                <a:spcPts val="0"/>
              </a:spcAft>
              <a:buClr>
                <a:schemeClr val="accent1"/>
              </a:buClr>
              <a:buSzPct val="25000"/>
              <a:buFont typeface="Arial"/>
              <a:buNone/>
            </a:pPr>
            <a:endParaRPr sz="2200" b="0" i="0" u="none" strike="noStrike" cap="none">
              <a:solidFill>
                <a:schemeClr val="dk1"/>
              </a:solidFill>
              <a:latin typeface="Calibri"/>
              <a:ea typeface="Calibri"/>
              <a:cs typeface="Calibri"/>
              <a:sym typeface="Calibri"/>
            </a:endParaRPr>
          </a:p>
          <a:p>
            <a:pPr marL="114300" marR="0" lvl="0" indent="0" algn="just" rtl="0">
              <a:lnSpc>
                <a:spcPct val="90000"/>
              </a:lnSpc>
              <a:spcBef>
                <a:spcPts val="440"/>
              </a:spcBef>
              <a:spcAft>
                <a:spcPts val="0"/>
              </a:spcAft>
              <a:buClr>
                <a:schemeClr val="accent1"/>
              </a:buClr>
              <a:buSzPct val="25000"/>
              <a:buFont typeface="Arial"/>
              <a:buNone/>
            </a:pPr>
            <a:r>
              <a:rPr lang="pt-BR" sz="2200" b="1" i="0" u="none" strike="noStrike" cap="none">
                <a:solidFill>
                  <a:schemeClr val="dk1"/>
                </a:solidFill>
                <a:latin typeface="Calibri"/>
                <a:ea typeface="Calibri"/>
                <a:cs typeface="Calibri"/>
                <a:sym typeface="Calibri"/>
              </a:rPr>
              <a:t>Conselhos municipais: </a:t>
            </a:r>
            <a:r>
              <a:rPr lang="pt-BR" sz="2200" b="0" i="0" u="none" strike="noStrike" cap="none">
                <a:solidFill>
                  <a:schemeClr val="dk1"/>
                </a:solidFill>
                <a:latin typeface="Calibri"/>
                <a:ea typeface="Calibri"/>
                <a:cs typeface="Calibri"/>
                <a:sym typeface="Calibri"/>
              </a:rPr>
              <a:t>deliberam sobre questões no âmbito na política municipal. Decisões são parâmetros para os órgãos municipais e para a execução das ações públicas governamentais e não governamentais.</a:t>
            </a:r>
          </a:p>
          <a:p>
            <a:pPr marL="114300" marR="0" lvl="0" indent="0" algn="just" rtl="0">
              <a:lnSpc>
                <a:spcPct val="90000"/>
              </a:lnSpc>
              <a:spcBef>
                <a:spcPts val="440"/>
              </a:spcBef>
              <a:spcAft>
                <a:spcPts val="0"/>
              </a:spcAft>
              <a:buClr>
                <a:schemeClr val="accent1"/>
              </a:buClr>
              <a:buSzPct val="25000"/>
              <a:buFont typeface="Arial"/>
              <a:buNone/>
            </a:pPr>
            <a:endParaRPr sz="2200" b="0" i="0" u="none" strike="noStrike" cap="none">
              <a:solidFill>
                <a:schemeClr val="dk1"/>
              </a:solidFill>
              <a:latin typeface="Calibri"/>
              <a:ea typeface="Calibri"/>
              <a:cs typeface="Calibri"/>
              <a:sym typeface="Calibri"/>
            </a:endParaRPr>
          </a:p>
          <a:p>
            <a:pPr marL="114300" marR="0" lvl="0" indent="0" algn="just" rtl="0">
              <a:lnSpc>
                <a:spcPct val="90000"/>
              </a:lnSpc>
              <a:spcBef>
                <a:spcPts val="440"/>
              </a:spcBef>
              <a:spcAft>
                <a:spcPts val="0"/>
              </a:spcAft>
              <a:buClr>
                <a:schemeClr val="accent1"/>
              </a:buClr>
              <a:buSzPct val="25000"/>
              <a:buFont typeface="Arial"/>
              <a:buNone/>
            </a:pPr>
            <a:r>
              <a:rPr lang="pt-BR" sz="2200" b="1" i="0" u="none" strike="noStrike" cap="none">
                <a:solidFill>
                  <a:schemeClr val="dk1"/>
                </a:solidFill>
                <a:latin typeface="Calibri"/>
                <a:ea typeface="Calibri"/>
                <a:cs typeface="Calibri"/>
                <a:sym typeface="Calibri"/>
              </a:rPr>
              <a:t>*Não há subordinação hierárquica</a:t>
            </a:r>
            <a:r>
              <a:rPr lang="pt-BR" sz="2200" b="0" i="0" u="none" strike="noStrike" cap="none">
                <a:solidFill>
                  <a:schemeClr val="dk1"/>
                </a:solidFill>
                <a:latin typeface="Calibri"/>
                <a:ea typeface="Calibri"/>
                <a:cs typeface="Calibri"/>
                <a:sym typeface="Calibri"/>
              </a:rPr>
              <a:t>.</a:t>
            </a:r>
          </a:p>
          <a:p>
            <a:pPr marL="114300" marR="0" lvl="0" indent="0" algn="just" rtl="0">
              <a:lnSpc>
                <a:spcPct val="90000"/>
              </a:lnSpc>
              <a:spcBef>
                <a:spcPts val="440"/>
              </a:spcBef>
              <a:spcAft>
                <a:spcPts val="0"/>
              </a:spcAft>
              <a:buClr>
                <a:schemeClr val="accent1"/>
              </a:buClr>
              <a:buSzPct val="25000"/>
              <a:buFont typeface="Arial"/>
              <a:buNone/>
            </a:pPr>
            <a:endParaRPr sz="2200" b="0" i="0" u="none" strike="noStrike" cap="none">
              <a:solidFill>
                <a:schemeClr val="dk1"/>
              </a:solidFill>
              <a:latin typeface="Calibri"/>
              <a:ea typeface="Calibri"/>
              <a:cs typeface="Calibri"/>
              <a:sym typeface="Calibri"/>
            </a:endParaRPr>
          </a:p>
          <a:p>
            <a:pPr marL="114300" marR="0" lvl="0" indent="0" algn="l" rtl="0">
              <a:lnSpc>
                <a:spcPct val="90000"/>
              </a:lnSpc>
              <a:spcBef>
                <a:spcPts val="440"/>
              </a:spcBef>
              <a:spcAft>
                <a:spcPts val="0"/>
              </a:spcAft>
              <a:buClr>
                <a:schemeClr val="accent1"/>
              </a:buClr>
              <a:buSzPct val="25000"/>
              <a:buFont typeface="Arial"/>
              <a:buNone/>
            </a:pPr>
            <a:endParaRPr sz="2200" b="0" i="0" u="none" strike="noStrike" cap="none">
              <a:solidFill>
                <a:schemeClr val="dk1"/>
              </a:solidFill>
              <a:latin typeface="Calibri"/>
              <a:ea typeface="Calibri"/>
              <a:cs typeface="Calibri"/>
              <a:sym typeface="Calibri"/>
            </a:endParaRPr>
          </a:p>
          <a:p>
            <a:pPr marL="114300" marR="0" lvl="0" indent="0" algn="l" rtl="0">
              <a:lnSpc>
                <a:spcPct val="90000"/>
              </a:lnSpc>
              <a:spcBef>
                <a:spcPts val="440"/>
              </a:spcBef>
              <a:buClr>
                <a:schemeClr val="accent1"/>
              </a:buClr>
              <a:buSzPct val="25000"/>
              <a:buFont typeface="Arial"/>
              <a:buNone/>
            </a:pPr>
            <a:endParaRPr sz="2200" b="0" i="0" u="none" strike="noStrike" cap="none">
              <a:solidFill>
                <a:schemeClr val="dk1"/>
              </a:solidFill>
              <a:latin typeface="Calibri"/>
              <a:ea typeface="Calibri"/>
              <a:cs typeface="Calibri"/>
              <a:sym typeface="Calibri"/>
            </a:endParaRPr>
          </a:p>
        </p:txBody>
      </p:sp>
      <p:sp>
        <p:nvSpPr>
          <p:cNvPr id="555" name="Shape 555"/>
          <p:cNvSpPr/>
          <p:nvPr/>
        </p:nvSpPr>
        <p:spPr>
          <a:xfrm>
            <a:off x="5227894" y="6243657"/>
            <a:ext cx="3001706" cy="369332"/>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pt-BR" sz="1800" dirty="0">
                <a:solidFill>
                  <a:schemeClr val="dk1"/>
                </a:solidFill>
                <a:latin typeface="Calibri"/>
                <a:ea typeface="Calibri"/>
                <a:cs typeface="Calibri"/>
                <a:sym typeface="Calibri"/>
              </a:rPr>
              <a:t>http://www.planalto.gov.br/</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559"/>
        <p:cNvGrpSpPr/>
        <p:nvPr/>
      </p:nvGrpSpPr>
      <p:grpSpPr>
        <a:xfrm>
          <a:off x="0" y="0"/>
          <a:ext cx="0" cy="0"/>
          <a:chOff x="0" y="0"/>
          <a:chExt cx="0" cy="0"/>
        </a:xfrm>
      </p:grpSpPr>
      <p:sp>
        <p:nvSpPr>
          <p:cNvPr id="560" name="Shape 560"/>
          <p:cNvSpPr txBox="1">
            <a:spLocks noGrp="1"/>
          </p:cNvSpPr>
          <p:nvPr>
            <p:ph type="title"/>
          </p:nvPr>
        </p:nvSpPr>
        <p:spPr>
          <a:xfrm>
            <a:off x="446689" y="-8308"/>
            <a:ext cx="7619999" cy="2074241"/>
          </a:xfrm>
          <a:prstGeom prst="rect">
            <a:avLst/>
          </a:prstGeom>
          <a:noFill/>
          <a:ln>
            <a:noFill/>
          </a:ln>
        </p:spPr>
        <p:txBody>
          <a:bodyPr lIns="91425" tIns="45700" rIns="91425" bIns="45700" anchor="ctr" anchorCtr="0">
            <a:noAutofit/>
          </a:bodyPr>
          <a:lstStyle/>
          <a:p>
            <a:pPr marL="0" marR="0" lvl="0" indent="0" algn="l" rtl="0">
              <a:spcBef>
                <a:spcPts val="0"/>
              </a:spcBef>
              <a:buClr>
                <a:schemeClr val="dk2"/>
              </a:buClr>
              <a:buSzPct val="25000"/>
              <a:buFont typeface="Cambria"/>
              <a:buNone/>
            </a:pPr>
            <a:r>
              <a:rPr lang="pt-BR" sz="3600" b="1" i="0" u="none" strike="noStrike" cap="none">
                <a:solidFill>
                  <a:schemeClr val="dk2"/>
                </a:solidFill>
                <a:latin typeface="Cambria"/>
                <a:ea typeface="Cambria"/>
                <a:cs typeface="Cambria"/>
                <a:sym typeface="Cambria"/>
              </a:rPr>
              <a:t>Profissões regulamentadas e não regulamentadas</a:t>
            </a:r>
          </a:p>
        </p:txBody>
      </p:sp>
      <p:sp>
        <p:nvSpPr>
          <p:cNvPr id="561" name="Shape 561"/>
          <p:cNvSpPr txBox="1">
            <a:spLocks noGrp="1"/>
          </p:cNvSpPr>
          <p:nvPr>
            <p:ph type="body" idx="1"/>
          </p:nvPr>
        </p:nvSpPr>
        <p:spPr>
          <a:xfrm>
            <a:off x="457200" y="1600200"/>
            <a:ext cx="8003231" cy="4800600"/>
          </a:xfrm>
          <a:prstGeom prst="rect">
            <a:avLst/>
          </a:prstGeom>
          <a:noFill/>
          <a:ln>
            <a:noFill/>
          </a:ln>
        </p:spPr>
        <p:txBody>
          <a:bodyPr lIns="91425" tIns="45700" rIns="91425" bIns="45700" anchor="t" anchorCtr="0">
            <a:noAutofit/>
          </a:bodyPr>
          <a:lstStyle/>
          <a:p>
            <a:pPr marL="342900" marR="0" lvl="0" indent="-228600" algn="l" rtl="0">
              <a:spcBef>
                <a:spcPts val="0"/>
              </a:spcBef>
              <a:spcAft>
                <a:spcPts val="0"/>
              </a:spcAft>
              <a:buClr>
                <a:schemeClr val="accent1"/>
              </a:buClr>
              <a:buSzPct val="100000"/>
              <a:buFont typeface="Arial"/>
              <a:buNone/>
            </a:pPr>
            <a:endParaRPr sz="2200" b="0" i="0" u="none" strike="noStrike" cap="none">
              <a:solidFill>
                <a:schemeClr val="dk1"/>
              </a:solidFill>
              <a:latin typeface="Calibri"/>
              <a:ea typeface="Calibri"/>
              <a:cs typeface="Calibri"/>
              <a:sym typeface="Calibri"/>
            </a:endParaRPr>
          </a:p>
          <a:p>
            <a:pPr marL="114300" marR="0" lvl="0" indent="0" algn="l" rtl="0">
              <a:spcBef>
                <a:spcPts val="440"/>
              </a:spcBef>
              <a:spcAft>
                <a:spcPts val="0"/>
              </a:spcAft>
              <a:buClr>
                <a:schemeClr val="accent1"/>
              </a:buClr>
              <a:buSzPct val="25000"/>
              <a:buFont typeface="Arial"/>
              <a:buNone/>
            </a:pPr>
            <a:r>
              <a:rPr lang="pt-BR" sz="2200" b="0" i="0" u="none" strike="noStrike" cap="none">
                <a:solidFill>
                  <a:schemeClr val="dk1"/>
                </a:solidFill>
                <a:latin typeface="Calibri"/>
                <a:ea typeface="Calibri"/>
                <a:cs typeface="Calibri"/>
                <a:sym typeface="Calibri"/>
              </a:rPr>
              <a:t>Exemplos de profissões regulamentadas:</a:t>
            </a:r>
          </a:p>
          <a:p>
            <a:pPr marL="342900" marR="0" lvl="0" indent="-228600" algn="l" rtl="0">
              <a:spcBef>
                <a:spcPts val="440"/>
              </a:spcBef>
              <a:spcAft>
                <a:spcPts val="0"/>
              </a:spcAft>
              <a:buClr>
                <a:schemeClr val="accent1"/>
              </a:buClr>
              <a:buSzPct val="100000"/>
              <a:buFont typeface="Arial"/>
              <a:buNone/>
            </a:pPr>
            <a:endParaRPr sz="2200" b="0" i="0" u="none" strike="noStrike" cap="none">
              <a:solidFill>
                <a:schemeClr val="dk1"/>
              </a:solidFill>
              <a:latin typeface="Calibri"/>
              <a:ea typeface="Calibri"/>
              <a:cs typeface="Calibri"/>
              <a:sym typeface="Calibri"/>
            </a:endParaRPr>
          </a:p>
          <a:p>
            <a:pPr marL="342900" marR="0" lvl="0" indent="-228600" algn="l" rtl="0">
              <a:spcBef>
                <a:spcPts val="440"/>
              </a:spcBef>
              <a:spcAft>
                <a:spcPts val="0"/>
              </a:spcAft>
              <a:buClr>
                <a:schemeClr val="accent1"/>
              </a:buClr>
              <a:buSzPct val="100000"/>
              <a:buFont typeface="Arial"/>
              <a:buChar char="•"/>
            </a:pPr>
            <a:r>
              <a:rPr lang="pt-BR" sz="2200" b="1" i="0" u="none" strike="noStrike" cap="none">
                <a:solidFill>
                  <a:schemeClr val="dk1"/>
                </a:solidFill>
                <a:latin typeface="Calibri"/>
                <a:ea typeface="Calibri"/>
                <a:cs typeface="Calibri"/>
                <a:sym typeface="Calibri"/>
              </a:rPr>
              <a:t>Advogado -</a:t>
            </a:r>
            <a:r>
              <a:rPr lang="pt-BR" sz="2200" b="0" i="0" u="none" strike="noStrike" cap="none">
                <a:solidFill>
                  <a:schemeClr val="dk1"/>
                </a:solidFill>
                <a:latin typeface="Calibri"/>
                <a:ea typeface="Calibri"/>
                <a:cs typeface="Calibri"/>
                <a:sym typeface="Calibri"/>
              </a:rPr>
              <a:t> Ordem dos Advogados do Brasil  (OAB).</a:t>
            </a:r>
          </a:p>
          <a:p>
            <a:pPr marL="342900" marR="0" lvl="0" indent="-228600" algn="l" rtl="0">
              <a:spcBef>
                <a:spcPts val="440"/>
              </a:spcBef>
              <a:spcAft>
                <a:spcPts val="0"/>
              </a:spcAft>
              <a:buClr>
                <a:schemeClr val="accent1"/>
              </a:buClr>
              <a:buSzPct val="100000"/>
              <a:buFont typeface="Arial"/>
              <a:buChar char="•"/>
            </a:pPr>
            <a:r>
              <a:rPr lang="pt-BR" sz="2200" b="1" i="0" u="none" strike="noStrike" cap="none">
                <a:solidFill>
                  <a:schemeClr val="dk1"/>
                </a:solidFill>
                <a:latin typeface="Calibri"/>
                <a:ea typeface="Calibri"/>
                <a:cs typeface="Calibri"/>
                <a:sym typeface="Calibri"/>
              </a:rPr>
              <a:t>Arquiteto -</a:t>
            </a:r>
            <a:r>
              <a:rPr lang="pt-BR" sz="2200" b="0" i="0" u="none" strike="noStrike" cap="none">
                <a:solidFill>
                  <a:schemeClr val="dk1"/>
                </a:solidFill>
                <a:latin typeface="Calibri"/>
                <a:ea typeface="Calibri"/>
                <a:cs typeface="Calibri"/>
                <a:sym typeface="Calibri"/>
              </a:rPr>
              <a:t> Conselho de Arquitetura e Urbanismo do Brasil (CAU/BR).</a:t>
            </a:r>
          </a:p>
          <a:p>
            <a:pPr marL="342900" marR="0" lvl="0" indent="-228600" algn="l" rtl="0">
              <a:spcBef>
                <a:spcPts val="440"/>
              </a:spcBef>
              <a:spcAft>
                <a:spcPts val="0"/>
              </a:spcAft>
              <a:buClr>
                <a:schemeClr val="accent1"/>
              </a:buClr>
              <a:buSzPct val="100000"/>
              <a:buFont typeface="Arial"/>
              <a:buChar char="•"/>
            </a:pPr>
            <a:r>
              <a:rPr lang="pt-BR" sz="2200" b="1" i="0" u="none" strike="noStrike" cap="none">
                <a:solidFill>
                  <a:schemeClr val="dk1"/>
                </a:solidFill>
                <a:latin typeface="Calibri"/>
                <a:ea typeface="Calibri"/>
                <a:cs typeface="Calibri"/>
                <a:sym typeface="Calibri"/>
              </a:rPr>
              <a:t>Dentista -</a:t>
            </a:r>
            <a:r>
              <a:rPr lang="pt-BR" sz="2200" b="0" i="0" u="none" strike="noStrike" cap="none">
                <a:solidFill>
                  <a:schemeClr val="dk1"/>
                </a:solidFill>
                <a:latin typeface="Calibri"/>
                <a:ea typeface="Calibri"/>
                <a:cs typeface="Calibri"/>
                <a:sym typeface="Calibri"/>
              </a:rPr>
              <a:t>  Conselhos Regionais de Odontologia (CRF).</a:t>
            </a:r>
          </a:p>
          <a:p>
            <a:pPr marL="342900" marR="0" lvl="0" indent="-228600" algn="l" rtl="0">
              <a:spcBef>
                <a:spcPts val="440"/>
              </a:spcBef>
              <a:spcAft>
                <a:spcPts val="0"/>
              </a:spcAft>
              <a:buClr>
                <a:schemeClr val="accent1"/>
              </a:buClr>
              <a:buSzPct val="100000"/>
              <a:buFont typeface="Arial"/>
              <a:buChar char="•"/>
            </a:pPr>
            <a:r>
              <a:rPr lang="pt-BR" sz="2200" b="1" i="0" u="none" strike="noStrike" cap="none">
                <a:solidFill>
                  <a:schemeClr val="dk1"/>
                </a:solidFill>
                <a:latin typeface="Calibri"/>
                <a:ea typeface="Calibri"/>
                <a:cs typeface="Calibri"/>
                <a:sym typeface="Calibri"/>
              </a:rPr>
              <a:t>Engenharia –</a:t>
            </a:r>
            <a:r>
              <a:rPr lang="pt-BR" sz="2200" b="0" i="0" u="none" strike="noStrike" cap="none">
                <a:solidFill>
                  <a:schemeClr val="dk1"/>
                </a:solidFill>
                <a:latin typeface="Calibri"/>
                <a:ea typeface="Calibri"/>
                <a:cs typeface="Calibri"/>
                <a:sym typeface="Calibri"/>
              </a:rPr>
              <a:t> Conselho Regional de Engenharia e Arquitetura (CREA).</a:t>
            </a:r>
          </a:p>
          <a:p>
            <a:pPr marL="342900" marR="0" lvl="0" indent="-228600" algn="l" rtl="0">
              <a:spcBef>
                <a:spcPts val="440"/>
              </a:spcBef>
              <a:spcAft>
                <a:spcPts val="0"/>
              </a:spcAft>
              <a:buClr>
                <a:schemeClr val="accent1"/>
              </a:buClr>
              <a:buSzPct val="100000"/>
              <a:buFont typeface="Arial"/>
              <a:buChar char="•"/>
            </a:pPr>
            <a:r>
              <a:rPr lang="pt-BR" sz="2200" b="1" i="0" u="none" strike="noStrike" cap="none">
                <a:solidFill>
                  <a:schemeClr val="dk1"/>
                </a:solidFill>
                <a:latin typeface="Calibri"/>
                <a:ea typeface="Calibri"/>
                <a:cs typeface="Calibri"/>
                <a:sym typeface="Calibri"/>
              </a:rPr>
              <a:t>Médico -</a:t>
            </a:r>
            <a:r>
              <a:rPr lang="pt-BR" sz="2200" b="0" i="0" u="none" strike="noStrike" cap="none">
                <a:solidFill>
                  <a:schemeClr val="dk1"/>
                </a:solidFill>
                <a:latin typeface="Calibri"/>
                <a:ea typeface="Calibri"/>
                <a:cs typeface="Calibri"/>
                <a:sym typeface="Calibri"/>
              </a:rPr>
              <a:t> Conselho Federal de Medicina (CRM).</a:t>
            </a:r>
          </a:p>
          <a:p>
            <a:pPr marL="342900" marR="0" lvl="0" indent="-228600" algn="l" rtl="0">
              <a:spcBef>
                <a:spcPts val="440"/>
              </a:spcBef>
              <a:spcAft>
                <a:spcPts val="0"/>
              </a:spcAft>
              <a:buClr>
                <a:schemeClr val="accent1"/>
              </a:buClr>
              <a:buSzPct val="100000"/>
              <a:buFont typeface="Arial"/>
              <a:buChar char="•"/>
            </a:pPr>
            <a:r>
              <a:rPr lang="pt-BR" sz="2200" b="1" i="0" u="none" strike="noStrike" cap="none">
                <a:solidFill>
                  <a:schemeClr val="dk1"/>
                </a:solidFill>
                <a:latin typeface="Calibri"/>
                <a:ea typeface="Calibri"/>
                <a:cs typeface="Calibri"/>
                <a:sym typeface="Calibri"/>
              </a:rPr>
              <a:t>Médico veterinário - </a:t>
            </a:r>
            <a:r>
              <a:rPr lang="pt-BR" sz="2200" b="0" i="0" u="none" strike="noStrike" cap="none">
                <a:solidFill>
                  <a:schemeClr val="dk1"/>
                </a:solidFill>
                <a:latin typeface="Calibri"/>
                <a:ea typeface="Calibri"/>
                <a:cs typeface="Calibri"/>
                <a:sym typeface="Calibri"/>
              </a:rPr>
              <a:t>Conselhos de Medicina Veterinária (CMV).</a:t>
            </a:r>
          </a:p>
          <a:p>
            <a:pPr marL="342900" marR="0" lvl="0" indent="-228600" algn="l" rtl="0">
              <a:spcBef>
                <a:spcPts val="440"/>
              </a:spcBef>
              <a:spcAft>
                <a:spcPts val="0"/>
              </a:spcAft>
              <a:buClr>
                <a:schemeClr val="accent1"/>
              </a:buClr>
              <a:buSzPct val="100000"/>
              <a:buFont typeface="Arial"/>
              <a:buNone/>
            </a:pPr>
            <a:endParaRPr sz="2200" b="0" i="0" u="none" strike="noStrike" cap="none">
              <a:solidFill>
                <a:schemeClr val="dk1"/>
              </a:solidFill>
              <a:latin typeface="Calibri"/>
              <a:ea typeface="Calibri"/>
              <a:cs typeface="Calibri"/>
              <a:sym typeface="Calibri"/>
            </a:endParaRPr>
          </a:p>
          <a:p>
            <a:pPr marL="342900" marR="0" lvl="0" indent="-228600" algn="l" rtl="0">
              <a:spcBef>
                <a:spcPts val="440"/>
              </a:spcBef>
              <a:buClr>
                <a:schemeClr val="accent1"/>
              </a:buClr>
              <a:buSzPct val="100000"/>
              <a:buFont typeface="Arial"/>
              <a:buNone/>
            </a:pPr>
            <a:endParaRPr sz="2200" b="0" i="0" u="none" strike="noStrike" cap="none">
              <a:solidFill>
                <a:schemeClr val="dk1"/>
              </a:solidFill>
              <a:latin typeface="Calibri"/>
              <a:ea typeface="Calibri"/>
              <a:cs typeface="Calibri"/>
              <a:sym typeface="Calibri"/>
            </a:endParaRPr>
          </a:p>
        </p:txBody>
      </p:sp>
      <p:sp>
        <p:nvSpPr>
          <p:cNvPr id="562" name="Shape 562"/>
          <p:cNvSpPr/>
          <p:nvPr/>
        </p:nvSpPr>
        <p:spPr>
          <a:xfrm>
            <a:off x="4951678" y="6216133"/>
            <a:ext cx="7038527" cy="369332"/>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pt-BR" sz="1800">
                <a:solidFill>
                  <a:schemeClr val="dk1"/>
                </a:solidFill>
                <a:latin typeface="Calibri"/>
                <a:ea typeface="Calibri"/>
                <a:cs typeface="Calibri"/>
                <a:sym typeface="Calibri"/>
              </a:rPr>
              <a:t>http://www.mtecbo.gov.br</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Shape 129"/>
          <p:cNvSpPr txBox="1">
            <a:spLocks noGrp="1"/>
          </p:cNvSpPr>
          <p:nvPr>
            <p:ph type="title"/>
          </p:nvPr>
        </p:nvSpPr>
        <p:spPr>
          <a:xfrm>
            <a:off x="457200" y="274637"/>
            <a:ext cx="8003231" cy="1143000"/>
          </a:xfrm>
          <a:prstGeom prst="rect">
            <a:avLst/>
          </a:prstGeom>
          <a:noFill/>
          <a:ln>
            <a:noFill/>
          </a:ln>
        </p:spPr>
        <p:txBody>
          <a:bodyPr lIns="91425" tIns="45700" rIns="91425" bIns="45700" anchor="ctr" anchorCtr="0">
            <a:noAutofit/>
          </a:bodyPr>
          <a:lstStyle/>
          <a:p>
            <a:pPr marL="0" marR="0" lvl="0" indent="0" algn="l" rtl="0">
              <a:spcBef>
                <a:spcPts val="0"/>
              </a:spcBef>
              <a:buClr>
                <a:schemeClr val="dk2"/>
              </a:buClr>
              <a:buSzPct val="25000"/>
              <a:buFont typeface="Cambria"/>
              <a:buNone/>
            </a:pPr>
            <a:r>
              <a:rPr lang="pt-BR" sz="4600" b="0" i="0" u="none" strike="noStrike" cap="none">
                <a:solidFill>
                  <a:schemeClr val="dk2"/>
                </a:solidFill>
                <a:latin typeface="Cambria"/>
                <a:ea typeface="Cambria"/>
                <a:cs typeface="Cambria"/>
                <a:sym typeface="Cambria"/>
              </a:rPr>
              <a:t>Qual a diferença entre SI, CC, etc?</a:t>
            </a:r>
          </a:p>
        </p:txBody>
      </p:sp>
      <p:sp>
        <p:nvSpPr>
          <p:cNvPr id="130" name="Shape 130"/>
          <p:cNvSpPr txBox="1">
            <a:spLocks noGrp="1"/>
          </p:cNvSpPr>
          <p:nvPr>
            <p:ph type="body" idx="1"/>
          </p:nvPr>
        </p:nvSpPr>
        <p:spPr>
          <a:xfrm>
            <a:off x="457200" y="1600200"/>
            <a:ext cx="7619999" cy="4800600"/>
          </a:xfrm>
          <a:prstGeom prst="rect">
            <a:avLst/>
          </a:prstGeom>
          <a:noFill/>
          <a:ln>
            <a:noFill/>
          </a:ln>
        </p:spPr>
        <p:txBody>
          <a:bodyPr lIns="91425" tIns="45700" rIns="91425" bIns="45700" anchor="t" anchorCtr="0">
            <a:noAutofit/>
          </a:bodyPr>
          <a:lstStyle/>
          <a:p>
            <a:pPr marL="342900" marR="0" lvl="0" indent="-228600" algn="l" rtl="0">
              <a:lnSpc>
                <a:spcPct val="90000"/>
              </a:lnSpc>
              <a:spcBef>
                <a:spcPts val="0"/>
              </a:spcBef>
              <a:spcAft>
                <a:spcPts val="0"/>
              </a:spcAft>
              <a:buClr>
                <a:schemeClr val="accent1"/>
              </a:buClr>
              <a:buSzPct val="100000"/>
              <a:buFont typeface="Arial"/>
              <a:buChar char="•"/>
            </a:pPr>
            <a:r>
              <a:rPr lang="pt-BR" sz="2200" b="0" i="0" u="none" strike="noStrike" cap="none" dirty="0">
                <a:solidFill>
                  <a:schemeClr val="dk1"/>
                </a:solidFill>
                <a:latin typeface="Calibri"/>
                <a:ea typeface="Calibri"/>
                <a:cs typeface="Calibri"/>
                <a:sym typeface="Calibri"/>
              </a:rPr>
              <a:t>Bacharelado em Sistemas de Informação?</a:t>
            </a:r>
          </a:p>
          <a:p>
            <a:pPr marL="342900" marR="0" lvl="0" indent="-228600" algn="l" rtl="0">
              <a:lnSpc>
                <a:spcPct val="90000"/>
              </a:lnSpc>
              <a:spcBef>
                <a:spcPts val="440"/>
              </a:spcBef>
              <a:spcAft>
                <a:spcPts val="0"/>
              </a:spcAft>
              <a:buClr>
                <a:schemeClr val="accent1"/>
              </a:buClr>
              <a:buSzPct val="100000"/>
              <a:buFont typeface="Arial"/>
              <a:buChar char="•"/>
            </a:pPr>
            <a:r>
              <a:rPr lang="pt-BR" sz="2200" b="0" i="0" u="none" strike="noStrike" cap="none" dirty="0">
                <a:solidFill>
                  <a:schemeClr val="dk1"/>
                </a:solidFill>
                <a:latin typeface="Calibri"/>
                <a:ea typeface="Calibri"/>
                <a:cs typeface="Calibri"/>
                <a:sym typeface="Calibri"/>
              </a:rPr>
              <a:t>Bacharelado em Ciência da Computação?</a:t>
            </a:r>
          </a:p>
          <a:p>
            <a:pPr marL="342900" marR="0" lvl="0" indent="-228600" algn="l" rtl="0">
              <a:lnSpc>
                <a:spcPct val="90000"/>
              </a:lnSpc>
              <a:spcBef>
                <a:spcPts val="440"/>
              </a:spcBef>
              <a:spcAft>
                <a:spcPts val="0"/>
              </a:spcAft>
              <a:buClr>
                <a:schemeClr val="accent1"/>
              </a:buClr>
              <a:buSzPct val="100000"/>
              <a:buFont typeface="Arial"/>
              <a:buChar char="•"/>
            </a:pPr>
            <a:r>
              <a:rPr lang="pt-BR" sz="2200" b="0" i="0" u="none" strike="noStrike" cap="none" dirty="0">
                <a:solidFill>
                  <a:schemeClr val="dk1"/>
                </a:solidFill>
                <a:latin typeface="Calibri"/>
                <a:ea typeface="Calibri"/>
                <a:cs typeface="Calibri"/>
                <a:sym typeface="Calibri"/>
              </a:rPr>
              <a:t>Bacharelado em Informática?</a:t>
            </a:r>
          </a:p>
          <a:p>
            <a:pPr marL="342900" marR="0" lvl="0" indent="-228600" algn="l" rtl="0">
              <a:lnSpc>
                <a:spcPct val="90000"/>
              </a:lnSpc>
              <a:spcBef>
                <a:spcPts val="440"/>
              </a:spcBef>
              <a:spcAft>
                <a:spcPts val="0"/>
              </a:spcAft>
              <a:buClr>
                <a:schemeClr val="accent1"/>
              </a:buClr>
              <a:buSzPct val="100000"/>
              <a:buFont typeface="Arial"/>
              <a:buChar char="•"/>
            </a:pPr>
            <a:r>
              <a:rPr lang="pt-BR" sz="2200" b="0" i="0" u="none" strike="noStrike" cap="none" dirty="0">
                <a:solidFill>
                  <a:schemeClr val="dk1"/>
                </a:solidFill>
                <a:latin typeface="Calibri"/>
                <a:ea typeface="Calibri"/>
                <a:cs typeface="Calibri"/>
                <a:sym typeface="Calibri"/>
              </a:rPr>
              <a:t>Bacharelado em Análise de Sistemas?</a:t>
            </a:r>
          </a:p>
          <a:p>
            <a:pPr marL="342900" marR="0" lvl="0" indent="-228600" algn="l" rtl="0">
              <a:lnSpc>
                <a:spcPct val="90000"/>
              </a:lnSpc>
              <a:spcBef>
                <a:spcPts val="440"/>
              </a:spcBef>
              <a:spcAft>
                <a:spcPts val="0"/>
              </a:spcAft>
              <a:buClr>
                <a:schemeClr val="accent1"/>
              </a:buClr>
              <a:buSzPct val="100000"/>
              <a:buFont typeface="Arial"/>
              <a:buChar char="•"/>
            </a:pPr>
            <a:r>
              <a:rPr lang="pt-BR" sz="2200" b="0" i="0" u="none" strike="noStrike" cap="none" dirty="0">
                <a:solidFill>
                  <a:schemeClr val="dk1"/>
                </a:solidFill>
                <a:latin typeface="Calibri"/>
                <a:ea typeface="Calibri"/>
                <a:cs typeface="Calibri"/>
                <a:sym typeface="Calibri"/>
              </a:rPr>
              <a:t>Bacharelado em Ciência da Informação?</a:t>
            </a:r>
          </a:p>
          <a:p>
            <a:pPr marL="342900" marR="0" lvl="0" indent="-228600" algn="l" rtl="0">
              <a:lnSpc>
                <a:spcPct val="90000"/>
              </a:lnSpc>
              <a:spcBef>
                <a:spcPts val="440"/>
              </a:spcBef>
              <a:spcAft>
                <a:spcPts val="0"/>
              </a:spcAft>
              <a:buClr>
                <a:schemeClr val="accent1"/>
              </a:buClr>
              <a:buSzPct val="100000"/>
              <a:buFont typeface="Arial"/>
              <a:buNone/>
            </a:pPr>
            <a:endParaRPr sz="2200" b="0" i="0" u="none" strike="noStrike" cap="none" dirty="0">
              <a:solidFill>
                <a:schemeClr val="dk1"/>
              </a:solidFill>
              <a:latin typeface="Calibri"/>
              <a:ea typeface="Calibri"/>
              <a:cs typeface="Calibri"/>
              <a:sym typeface="Calibri"/>
            </a:endParaRPr>
          </a:p>
          <a:p>
            <a:pPr marL="342900" marR="0" lvl="0" indent="-228600" algn="l" rtl="0">
              <a:lnSpc>
                <a:spcPct val="90000"/>
              </a:lnSpc>
              <a:spcBef>
                <a:spcPts val="440"/>
              </a:spcBef>
              <a:spcAft>
                <a:spcPts val="0"/>
              </a:spcAft>
              <a:buClr>
                <a:schemeClr val="accent1"/>
              </a:buClr>
              <a:buSzPct val="100000"/>
              <a:buFont typeface="Arial"/>
              <a:buChar char="•"/>
            </a:pPr>
            <a:r>
              <a:rPr lang="pt-BR" sz="2200" b="0" i="0" u="none" strike="noStrike" cap="none" dirty="0">
                <a:solidFill>
                  <a:schemeClr val="dk1"/>
                </a:solidFill>
                <a:latin typeface="Calibri"/>
                <a:ea typeface="Calibri"/>
                <a:cs typeface="Calibri"/>
                <a:sym typeface="Calibri"/>
              </a:rPr>
              <a:t>Engenharia da Computação?</a:t>
            </a:r>
          </a:p>
          <a:p>
            <a:pPr marL="342900" marR="0" lvl="0" indent="-228600" algn="l" rtl="0">
              <a:lnSpc>
                <a:spcPct val="90000"/>
              </a:lnSpc>
              <a:spcBef>
                <a:spcPts val="440"/>
              </a:spcBef>
              <a:spcAft>
                <a:spcPts val="0"/>
              </a:spcAft>
              <a:buClr>
                <a:schemeClr val="accent1"/>
              </a:buClr>
              <a:buSzPct val="100000"/>
              <a:buFont typeface="Arial"/>
              <a:buChar char="•"/>
            </a:pPr>
            <a:r>
              <a:rPr lang="pt-BR" sz="2200" b="0" i="0" u="none" strike="noStrike" cap="none" dirty="0">
                <a:solidFill>
                  <a:schemeClr val="dk1"/>
                </a:solidFill>
                <a:latin typeface="Calibri"/>
                <a:ea typeface="Calibri"/>
                <a:cs typeface="Calibri"/>
                <a:sym typeface="Calibri"/>
              </a:rPr>
              <a:t>Engenharia de Software?</a:t>
            </a:r>
          </a:p>
          <a:p>
            <a:pPr marL="342900" marR="0" lvl="0" indent="-228600" algn="l" rtl="0">
              <a:lnSpc>
                <a:spcPct val="90000"/>
              </a:lnSpc>
              <a:spcBef>
                <a:spcPts val="440"/>
              </a:spcBef>
              <a:spcAft>
                <a:spcPts val="0"/>
              </a:spcAft>
              <a:buClr>
                <a:schemeClr val="accent1"/>
              </a:buClr>
              <a:buSzPct val="100000"/>
              <a:buFont typeface="Arial"/>
              <a:buNone/>
            </a:pPr>
            <a:endParaRPr sz="2200" b="0" i="0" u="none" strike="noStrike" cap="none" dirty="0">
              <a:solidFill>
                <a:schemeClr val="dk1"/>
              </a:solidFill>
              <a:latin typeface="Calibri"/>
              <a:ea typeface="Calibri"/>
              <a:cs typeface="Calibri"/>
              <a:sym typeface="Calibri"/>
            </a:endParaRPr>
          </a:p>
          <a:p>
            <a:pPr marL="342900" marR="0" lvl="0" indent="-228600" algn="l" rtl="0">
              <a:lnSpc>
                <a:spcPct val="90000"/>
              </a:lnSpc>
              <a:spcBef>
                <a:spcPts val="440"/>
              </a:spcBef>
              <a:spcAft>
                <a:spcPts val="0"/>
              </a:spcAft>
              <a:buClr>
                <a:schemeClr val="accent1"/>
              </a:buClr>
              <a:buSzPct val="100000"/>
              <a:buFont typeface="Arial"/>
              <a:buChar char="•"/>
            </a:pPr>
            <a:r>
              <a:rPr lang="pt-BR" sz="2200" b="0" i="0" u="none" strike="noStrike" cap="none" dirty="0">
                <a:solidFill>
                  <a:schemeClr val="dk1"/>
                </a:solidFill>
                <a:latin typeface="Calibri"/>
                <a:ea typeface="Calibri"/>
                <a:cs typeface="Calibri"/>
                <a:sym typeface="Calibri"/>
              </a:rPr>
              <a:t>Licenciatura em Computação?</a:t>
            </a:r>
          </a:p>
          <a:p>
            <a:pPr marL="342900" marR="0" lvl="0" indent="-228600" algn="l" rtl="0">
              <a:lnSpc>
                <a:spcPct val="90000"/>
              </a:lnSpc>
              <a:spcBef>
                <a:spcPts val="440"/>
              </a:spcBef>
              <a:spcAft>
                <a:spcPts val="0"/>
              </a:spcAft>
              <a:buClr>
                <a:schemeClr val="accent1"/>
              </a:buClr>
              <a:buSzPct val="100000"/>
              <a:buFont typeface="Arial"/>
              <a:buNone/>
            </a:pPr>
            <a:endParaRPr sz="2200" b="0" i="0" u="none" strike="noStrike" cap="none" dirty="0">
              <a:solidFill>
                <a:schemeClr val="dk1"/>
              </a:solidFill>
              <a:latin typeface="Calibri"/>
              <a:ea typeface="Calibri"/>
              <a:cs typeface="Calibri"/>
              <a:sym typeface="Calibri"/>
            </a:endParaRPr>
          </a:p>
          <a:p>
            <a:pPr marL="342900" marR="0" lvl="0" indent="-228600" algn="l" rtl="0">
              <a:lnSpc>
                <a:spcPct val="90000"/>
              </a:lnSpc>
              <a:spcBef>
                <a:spcPts val="440"/>
              </a:spcBef>
              <a:spcAft>
                <a:spcPts val="0"/>
              </a:spcAft>
              <a:buClr>
                <a:schemeClr val="accent1"/>
              </a:buClr>
              <a:buSzPct val="100000"/>
              <a:buFont typeface="Arial"/>
              <a:buChar char="•"/>
            </a:pPr>
            <a:r>
              <a:rPr lang="pt-BR" sz="2200" b="0" i="0" u="none" strike="noStrike" cap="none" dirty="0">
                <a:solidFill>
                  <a:schemeClr val="dk1"/>
                </a:solidFill>
                <a:latin typeface="Calibri"/>
                <a:ea typeface="Calibri"/>
                <a:cs typeface="Calibri"/>
                <a:sym typeface="Calibri"/>
              </a:rPr>
              <a:t>Tecnólogos em Computação?</a:t>
            </a:r>
          </a:p>
          <a:p>
            <a:pPr marL="342900" marR="0" lvl="0" indent="-228600" algn="l" rtl="0">
              <a:lnSpc>
                <a:spcPct val="90000"/>
              </a:lnSpc>
              <a:spcBef>
                <a:spcPts val="440"/>
              </a:spcBef>
              <a:buClr>
                <a:schemeClr val="accent1"/>
              </a:buClr>
              <a:buSzPct val="100000"/>
              <a:buFont typeface="Arial"/>
              <a:buNone/>
            </a:pPr>
            <a:endParaRPr sz="2200" b="0" i="0" u="none" strike="noStrike" cap="none" dirty="0">
              <a:solidFill>
                <a:schemeClr val="dk1"/>
              </a:solidFill>
              <a:latin typeface="Calibri"/>
              <a:ea typeface="Calibri"/>
              <a:cs typeface="Calibri"/>
              <a:sym typeface="Calibri"/>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566"/>
        <p:cNvGrpSpPr/>
        <p:nvPr/>
      </p:nvGrpSpPr>
      <p:grpSpPr>
        <a:xfrm>
          <a:off x="0" y="0"/>
          <a:ext cx="0" cy="0"/>
          <a:chOff x="0" y="0"/>
          <a:chExt cx="0" cy="0"/>
        </a:xfrm>
      </p:grpSpPr>
      <p:sp>
        <p:nvSpPr>
          <p:cNvPr id="567" name="Shape 567"/>
          <p:cNvSpPr txBox="1">
            <a:spLocks noGrp="1"/>
          </p:cNvSpPr>
          <p:nvPr>
            <p:ph type="title"/>
          </p:nvPr>
        </p:nvSpPr>
        <p:spPr>
          <a:xfrm>
            <a:off x="457200" y="274637"/>
            <a:ext cx="7619999" cy="1143000"/>
          </a:xfrm>
          <a:prstGeom prst="rect">
            <a:avLst/>
          </a:prstGeom>
          <a:noFill/>
          <a:ln>
            <a:noFill/>
          </a:ln>
        </p:spPr>
        <p:txBody>
          <a:bodyPr lIns="91425" tIns="45700" rIns="91425" bIns="45700" anchor="ctr" anchorCtr="0">
            <a:noAutofit/>
          </a:bodyPr>
          <a:lstStyle/>
          <a:p>
            <a:pPr marL="0" marR="0" lvl="0" indent="0" algn="l" rtl="0">
              <a:spcBef>
                <a:spcPts val="0"/>
              </a:spcBef>
              <a:buClr>
                <a:schemeClr val="dk2"/>
              </a:buClr>
              <a:buSzPct val="25000"/>
              <a:buFont typeface="Cambria"/>
              <a:buNone/>
            </a:pPr>
            <a:r>
              <a:rPr lang="pt-BR" sz="3600" b="1" i="0" u="none" strike="noStrike" cap="none">
                <a:solidFill>
                  <a:schemeClr val="dk2"/>
                </a:solidFill>
                <a:latin typeface="Cambria"/>
                <a:ea typeface="Cambria"/>
                <a:cs typeface="Cambria"/>
                <a:sym typeface="Cambria"/>
              </a:rPr>
              <a:t>Profissões regulamentadas e não regulamentadas</a:t>
            </a:r>
          </a:p>
        </p:txBody>
      </p:sp>
      <p:sp>
        <p:nvSpPr>
          <p:cNvPr id="568" name="Shape 568"/>
          <p:cNvSpPr txBox="1">
            <a:spLocks noGrp="1"/>
          </p:cNvSpPr>
          <p:nvPr>
            <p:ph type="body" idx="1"/>
          </p:nvPr>
        </p:nvSpPr>
        <p:spPr>
          <a:xfrm>
            <a:off x="457200" y="1600200"/>
            <a:ext cx="7619999" cy="4800600"/>
          </a:xfrm>
          <a:prstGeom prst="rect">
            <a:avLst/>
          </a:prstGeom>
          <a:noFill/>
          <a:ln>
            <a:noFill/>
          </a:ln>
        </p:spPr>
        <p:txBody>
          <a:bodyPr lIns="91425" tIns="45700" rIns="91425" bIns="45700" anchor="t" anchorCtr="0">
            <a:noAutofit/>
          </a:bodyPr>
          <a:lstStyle/>
          <a:p>
            <a:pPr marL="114300" marR="0" lvl="0" indent="0" algn="l" rtl="0">
              <a:spcBef>
                <a:spcPts val="0"/>
              </a:spcBef>
              <a:spcAft>
                <a:spcPts val="0"/>
              </a:spcAft>
              <a:buClr>
                <a:schemeClr val="accent1"/>
              </a:buClr>
              <a:buSzPct val="25000"/>
              <a:buFont typeface="Arial"/>
              <a:buNone/>
            </a:pPr>
            <a:endParaRPr sz="2200" b="0" i="0" u="none" strike="noStrike" cap="none">
              <a:solidFill>
                <a:schemeClr val="dk1"/>
              </a:solidFill>
              <a:latin typeface="Calibri"/>
              <a:ea typeface="Calibri"/>
              <a:cs typeface="Calibri"/>
              <a:sym typeface="Calibri"/>
            </a:endParaRPr>
          </a:p>
          <a:p>
            <a:pPr marL="114300" marR="0" lvl="0" indent="0" algn="l" rtl="0">
              <a:spcBef>
                <a:spcPts val="440"/>
              </a:spcBef>
              <a:spcAft>
                <a:spcPts val="0"/>
              </a:spcAft>
              <a:buClr>
                <a:schemeClr val="accent1"/>
              </a:buClr>
              <a:buSzPct val="25000"/>
              <a:buFont typeface="Arial"/>
              <a:buNone/>
            </a:pPr>
            <a:r>
              <a:rPr lang="pt-BR" sz="2200" b="0" i="0" u="none" strike="noStrike" cap="none">
                <a:solidFill>
                  <a:schemeClr val="dk1"/>
                </a:solidFill>
                <a:latin typeface="Calibri"/>
                <a:ea typeface="Calibri"/>
                <a:cs typeface="Calibri"/>
                <a:sym typeface="Calibri"/>
              </a:rPr>
              <a:t>Exemplos de profissões não regulamentadas:</a:t>
            </a:r>
          </a:p>
          <a:p>
            <a:pPr marL="114300" marR="0" lvl="0" indent="0" algn="l" rtl="0">
              <a:spcBef>
                <a:spcPts val="440"/>
              </a:spcBef>
              <a:spcAft>
                <a:spcPts val="0"/>
              </a:spcAft>
              <a:buClr>
                <a:schemeClr val="accent1"/>
              </a:buClr>
              <a:buSzPct val="25000"/>
              <a:buFont typeface="Arial"/>
              <a:buNone/>
            </a:pPr>
            <a:endParaRPr sz="2200" b="0" i="0" u="none" strike="noStrike" cap="none">
              <a:solidFill>
                <a:schemeClr val="dk1"/>
              </a:solidFill>
              <a:latin typeface="Calibri"/>
              <a:ea typeface="Calibri"/>
              <a:cs typeface="Calibri"/>
              <a:sym typeface="Calibri"/>
            </a:endParaRPr>
          </a:p>
          <a:p>
            <a:pPr marL="342900" marR="0" lvl="0" indent="-228600" algn="l" rtl="0">
              <a:spcBef>
                <a:spcPts val="440"/>
              </a:spcBef>
              <a:spcAft>
                <a:spcPts val="0"/>
              </a:spcAft>
              <a:buClr>
                <a:schemeClr val="accent1"/>
              </a:buClr>
              <a:buSzPct val="100000"/>
              <a:buFont typeface="Arial"/>
              <a:buChar char="•"/>
            </a:pPr>
            <a:r>
              <a:rPr lang="pt-BR" sz="2200" b="1" i="0" u="none" strike="noStrike" cap="none">
                <a:solidFill>
                  <a:schemeClr val="dk1"/>
                </a:solidFill>
                <a:latin typeface="Calibri"/>
                <a:ea typeface="Calibri"/>
                <a:cs typeface="Calibri"/>
                <a:sym typeface="Calibri"/>
              </a:rPr>
              <a:t>Cozinheiros.</a:t>
            </a:r>
          </a:p>
          <a:p>
            <a:pPr marL="342900" marR="0" lvl="0" indent="-228600" algn="l" rtl="0">
              <a:spcBef>
                <a:spcPts val="440"/>
              </a:spcBef>
              <a:spcAft>
                <a:spcPts val="0"/>
              </a:spcAft>
              <a:buClr>
                <a:schemeClr val="accent1"/>
              </a:buClr>
              <a:buSzPct val="100000"/>
              <a:buFont typeface="Arial"/>
              <a:buChar char="•"/>
            </a:pPr>
            <a:r>
              <a:rPr lang="pt-BR" sz="2200" b="1" i="0" u="none" strike="noStrike" cap="none">
                <a:solidFill>
                  <a:schemeClr val="dk1"/>
                </a:solidFill>
                <a:latin typeface="Calibri"/>
                <a:ea typeface="Calibri"/>
                <a:cs typeface="Calibri"/>
                <a:sym typeface="Calibri"/>
              </a:rPr>
              <a:t>Decoradores.</a:t>
            </a:r>
          </a:p>
          <a:p>
            <a:pPr marL="342900" marR="0" lvl="0" indent="-228600" algn="l" rtl="0">
              <a:spcBef>
                <a:spcPts val="440"/>
              </a:spcBef>
              <a:spcAft>
                <a:spcPts val="0"/>
              </a:spcAft>
              <a:buClr>
                <a:schemeClr val="accent1"/>
              </a:buClr>
              <a:buSzPct val="100000"/>
              <a:buFont typeface="Arial"/>
              <a:buChar char="•"/>
            </a:pPr>
            <a:r>
              <a:rPr lang="pt-BR" sz="2200" b="1" i="0" u="none" strike="noStrike" cap="none">
                <a:solidFill>
                  <a:schemeClr val="dk1"/>
                </a:solidFill>
                <a:latin typeface="Calibri"/>
                <a:ea typeface="Calibri"/>
                <a:cs typeface="Calibri"/>
                <a:sym typeface="Calibri"/>
              </a:rPr>
              <a:t>Acupunturistas.</a:t>
            </a:r>
          </a:p>
          <a:p>
            <a:pPr marL="342900" marR="0" lvl="0" indent="-228600" algn="l" rtl="0">
              <a:spcBef>
                <a:spcPts val="440"/>
              </a:spcBef>
              <a:buClr>
                <a:schemeClr val="accent1"/>
              </a:buClr>
              <a:buSzPct val="100000"/>
              <a:buFont typeface="Arial"/>
              <a:buChar char="•"/>
            </a:pPr>
            <a:r>
              <a:rPr lang="pt-BR" sz="2200" b="1" i="0" u="none" strike="noStrike" cap="none">
                <a:solidFill>
                  <a:schemeClr val="dk1"/>
                </a:solidFill>
                <a:latin typeface="Calibri"/>
                <a:ea typeface="Calibri"/>
                <a:cs typeface="Calibri"/>
                <a:sym typeface="Calibri"/>
              </a:rPr>
              <a:t>Barman.</a:t>
            </a:r>
          </a:p>
        </p:txBody>
      </p:sp>
      <p:sp>
        <p:nvSpPr>
          <p:cNvPr id="569" name="Shape 569"/>
          <p:cNvSpPr/>
          <p:nvPr/>
        </p:nvSpPr>
        <p:spPr>
          <a:xfrm>
            <a:off x="5364087" y="6029621"/>
            <a:ext cx="4572000" cy="369332"/>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pt-BR" sz="1800">
                <a:solidFill>
                  <a:schemeClr val="dk1"/>
                </a:solidFill>
                <a:latin typeface="Calibri"/>
                <a:ea typeface="Calibri"/>
                <a:cs typeface="Calibri"/>
                <a:sym typeface="Calibri"/>
              </a:rPr>
              <a:t>http://www.mtecbo.gov.br</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573"/>
        <p:cNvGrpSpPr/>
        <p:nvPr/>
      </p:nvGrpSpPr>
      <p:grpSpPr>
        <a:xfrm>
          <a:off x="0" y="0"/>
          <a:ext cx="0" cy="0"/>
          <a:chOff x="0" y="0"/>
          <a:chExt cx="0" cy="0"/>
        </a:xfrm>
      </p:grpSpPr>
      <p:sp>
        <p:nvSpPr>
          <p:cNvPr id="574" name="Shape 574"/>
          <p:cNvSpPr txBox="1">
            <a:spLocks noGrp="1"/>
          </p:cNvSpPr>
          <p:nvPr>
            <p:ph type="title"/>
          </p:nvPr>
        </p:nvSpPr>
        <p:spPr>
          <a:xfrm>
            <a:off x="323528" y="274637"/>
            <a:ext cx="7753671" cy="1143000"/>
          </a:xfrm>
          <a:prstGeom prst="rect">
            <a:avLst/>
          </a:prstGeom>
          <a:noFill/>
          <a:ln>
            <a:noFill/>
          </a:ln>
        </p:spPr>
        <p:txBody>
          <a:bodyPr lIns="91425" tIns="45700" rIns="91425" bIns="45700" anchor="ctr" anchorCtr="0">
            <a:noAutofit/>
          </a:bodyPr>
          <a:lstStyle/>
          <a:p>
            <a:pPr marL="0" marR="0" lvl="0" indent="0" algn="l" rtl="0">
              <a:spcBef>
                <a:spcPts val="0"/>
              </a:spcBef>
              <a:buClr>
                <a:schemeClr val="dk2"/>
              </a:buClr>
              <a:buSzPct val="25000"/>
              <a:buFont typeface="Cambria"/>
              <a:buNone/>
            </a:pPr>
            <a:r>
              <a:rPr lang="pt-BR" sz="4800" b="1" i="0" u="none" strike="noStrike" cap="none">
                <a:solidFill>
                  <a:schemeClr val="dk2"/>
                </a:solidFill>
                <a:latin typeface="Cambria"/>
                <a:ea typeface="Cambria"/>
                <a:cs typeface="Cambria"/>
                <a:sym typeface="Cambria"/>
              </a:rPr>
              <a:t>Cenário Atual</a:t>
            </a:r>
          </a:p>
        </p:txBody>
      </p:sp>
      <p:sp>
        <p:nvSpPr>
          <p:cNvPr id="575" name="Shape 575"/>
          <p:cNvSpPr txBox="1">
            <a:spLocks noGrp="1"/>
          </p:cNvSpPr>
          <p:nvPr>
            <p:ph type="body" idx="1"/>
          </p:nvPr>
        </p:nvSpPr>
        <p:spPr>
          <a:xfrm>
            <a:off x="107504" y="1600200"/>
            <a:ext cx="7969696" cy="4800600"/>
          </a:xfrm>
          <a:prstGeom prst="rect">
            <a:avLst/>
          </a:prstGeom>
          <a:noFill/>
          <a:ln>
            <a:noFill/>
          </a:ln>
        </p:spPr>
        <p:txBody>
          <a:bodyPr lIns="91425" tIns="45700" rIns="91425" bIns="45700" anchor="t" anchorCtr="0">
            <a:noAutofit/>
          </a:bodyPr>
          <a:lstStyle/>
          <a:p>
            <a:pPr marL="114300" marR="0" lvl="0" indent="0" algn="just" rtl="0">
              <a:spcBef>
                <a:spcPts val="0"/>
              </a:spcBef>
              <a:spcAft>
                <a:spcPts val="0"/>
              </a:spcAft>
              <a:buClr>
                <a:schemeClr val="accent1"/>
              </a:buClr>
              <a:buSzPct val="25000"/>
              <a:buFont typeface="Arial"/>
              <a:buNone/>
            </a:pPr>
            <a:endParaRPr sz="2200" b="1" i="0" u="none" strike="noStrike" cap="none" dirty="0">
              <a:solidFill>
                <a:schemeClr val="dk1"/>
              </a:solidFill>
              <a:latin typeface="Calibri"/>
              <a:ea typeface="Calibri"/>
              <a:cs typeface="Calibri"/>
              <a:sym typeface="Calibri"/>
            </a:endParaRPr>
          </a:p>
          <a:p>
            <a:pPr marL="114300" marR="0" lvl="0" indent="0" algn="just" rtl="0">
              <a:spcBef>
                <a:spcPts val="440"/>
              </a:spcBef>
              <a:spcAft>
                <a:spcPts val="0"/>
              </a:spcAft>
              <a:buClr>
                <a:schemeClr val="accent1"/>
              </a:buClr>
              <a:buSzPct val="25000"/>
              <a:buFont typeface="Arial"/>
              <a:buNone/>
            </a:pPr>
            <a:endParaRPr sz="2200" b="0" i="0" u="none" strike="noStrike" cap="none" dirty="0">
              <a:solidFill>
                <a:schemeClr val="dk1"/>
              </a:solidFill>
              <a:latin typeface="Calibri"/>
              <a:ea typeface="Calibri"/>
              <a:cs typeface="Calibri"/>
              <a:sym typeface="Calibri"/>
            </a:endParaRPr>
          </a:p>
          <a:p>
            <a:pPr marL="114300" marR="0" lvl="0" indent="0" algn="just" rtl="0">
              <a:spcBef>
                <a:spcPts val="440"/>
              </a:spcBef>
              <a:spcAft>
                <a:spcPts val="0"/>
              </a:spcAft>
              <a:buClr>
                <a:schemeClr val="accent1"/>
              </a:buClr>
              <a:buSzPct val="25000"/>
              <a:buFont typeface="Arial"/>
              <a:buNone/>
            </a:pPr>
            <a:r>
              <a:rPr lang="pt-BR" sz="2200" b="0" i="0" u="none" strike="noStrike" cap="none" dirty="0">
                <a:solidFill>
                  <a:schemeClr val="dk1"/>
                </a:solidFill>
                <a:latin typeface="Calibri"/>
                <a:ea typeface="Calibri"/>
                <a:cs typeface="Calibri"/>
                <a:sym typeface="Calibri"/>
              </a:rPr>
              <a:t>Assim, a SBC posiciona-se </a:t>
            </a:r>
            <a:r>
              <a:rPr lang="pt-BR" sz="2200" b="1" i="0" u="none" strike="noStrike" cap="none" dirty="0">
                <a:solidFill>
                  <a:schemeClr val="dk1"/>
                </a:solidFill>
                <a:latin typeface="Calibri"/>
                <a:ea typeface="Calibri"/>
                <a:cs typeface="Calibri"/>
                <a:sym typeface="Calibri"/>
              </a:rPr>
              <a:t>CONTRA</a:t>
            </a:r>
            <a:r>
              <a:rPr lang="pt-BR" sz="2200" b="0" i="0" u="none" strike="noStrike" cap="none" dirty="0">
                <a:solidFill>
                  <a:schemeClr val="dk1"/>
                </a:solidFill>
                <a:latin typeface="Calibri"/>
                <a:ea typeface="Calibri"/>
                <a:cs typeface="Calibri"/>
                <a:sym typeface="Calibri"/>
              </a:rPr>
              <a:t> o estabelecimento de uma reserva de mercado de trabalho, geralmente instituída pela criação de conselho de profissão em moldes tradicionais.</a:t>
            </a:r>
          </a:p>
          <a:p>
            <a:pPr marL="114300" marR="0" lvl="0" indent="0" algn="just" rtl="0">
              <a:spcBef>
                <a:spcPts val="440"/>
              </a:spcBef>
              <a:spcAft>
                <a:spcPts val="0"/>
              </a:spcAft>
              <a:buClr>
                <a:schemeClr val="accent1"/>
              </a:buClr>
              <a:buSzPct val="25000"/>
              <a:buFont typeface="Arial"/>
              <a:buNone/>
            </a:pPr>
            <a:r>
              <a:rPr lang="pt-BR" sz="2200" b="0" i="0" u="none" strike="noStrike" cap="none" dirty="0">
                <a:solidFill>
                  <a:schemeClr val="dk1"/>
                </a:solidFill>
                <a:latin typeface="Calibri"/>
                <a:ea typeface="Calibri"/>
                <a:cs typeface="Calibri"/>
                <a:sym typeface="Calibri"/>
              </a:rPr>
              <a:t>Porém, é a </a:t>
            </a:r>
            <a:r>
              <a:rPr lang="pt-BR" sz="2200" b="1" i="0" u="none" strike="noStrike" cap="none" dirty="0">
                <a:solidFill>
                  <a:schemeClr val="dk1"/>
                </a:solidFill>
                <a:latin typeface="Calibri"/>
                <a:ea typeface="Calibri"/>
                <a:cs typeface="Calibri"/>
                <a:sym typeface="Calibri"/>
              </a:rPr>
              <a:t>FAVOR</a:t>
            </a:r>
            <a:r>
              <a:rPr lang="pt-BR" sz="2200" b="0" i="0" u="none" strike="noStrike" cap="none" dirty="0">
                <a:solidFill>
                  <a:schemeClr val="dk1"/>
                </a:solidFill>
                <a:latin typeface="Calibri"/>
                <a:ea typeface="Calibri"/>
                <a:cs typeface="Calibri"/>
                <a:sym typeface="Calibri"/>
              </a:rPr>
              <a:t> de liberdade do exercício profissional. </a:t>
            </a:r>
          </a:p>
          <a:p>
            <a:pPr marL="114300" marR="0" lvl="0" indent="0" algn="just" rtl="0">
              <a:spcBef>
                <a:spcPts val="440"/>
              </a:spcBef>
              <a:spcAft>
                <a:spcPts val="0"/>
              </a:spcAft>
              <a:buClr>
                <a:schemeClr val="accent1"/>
              </a:buClr>
              <a:buSzPct val="25000"/>
              <a:buFont typeface="Arial"/>
              <a:buNone/>
            </a:pPr>
            <a:endParaRPr sz="2200" b="0" i="0" u="none" strike="noStrike" cap="none" dirty="0">
              <a:solidFill>
                <a:schemeClr val="dk1"/>
              </a:solidFill>
              <a:latin typeface="Calibri"/>
              <a:ea typeface="Calibri"/>
              <a:cs typeface="Calibri"/>
              <a:sym typeface="Calibri"/>
            </a:endParaRPr>
          </a:p>
          <a:p>
            <a:pPr marL="114300" marR="0" lvl="0" indent="0" algn="just" rtl="0">
              <a:spcBef>
                <a:spcPts val="440"/>
              </a:spcBef>
              <a:spcAft>
                <a:spcPts val="0"/>
              </a:spcAft>
              <a:buClr>
                <a:schemeClr val="accent1"/>
              </a:buClr>
              <a:buSzPct val="25000"/>
              <a:buFont typeface="Arial"/>
              <a:buNone/>
            </a:pPr>
            <a:endParaRPr sz="2200" b="0" i="0" u="none" strike="noStrike" cap="none" dirty="0">
              <a:solidFill>
                <a:schemeClr val="dk1"/>
              </a:solidFill>
              <a:latin typeface="Calibri"/>
              <a:ea typeface="Calibri"/>
              <a:cs typeface="Calibri"/>
              <a:sym typeface="Calibri"/>
            </a:endParaRPr>
          </a:p>
          <a:p>
            <a:pPr marL="0" marR="0" lvl="0" indent="0" algn="just" rtl="0">
              <a:spcBef>
                <a:spcPts val="440"/>
              </a:spcBef>
              <a:spcAft>
                <a:spcPts val="0"/>
              </a:spcAft>
              <a:buNone/>
            </a:pPr>
            <a:endParaRPr dirty="0"/>
          </a:p>
          <a:p>
            <a:pPr marL="342900" marR="0" lvl="0" indent="-228600" algn="just" rtl="0">
              <a:spcBef>
                <a:spcPts val="440"/>
              </a:spcBef>
              <a:spcAft>
                <a:spcPts val="0"/>
              </a:spcAft>
              <a:buClr>
                <a:schemeClr val="accent1"/>
              </a:buClr>
              <a:buSzPct val="100000"/>
              <a:buFont typeface="Arial"/>
              <a:buNone/>
            </a:pPr>
            <a:endParaRPr sz="2200" b="1" i="0" u="none" strike="noStrike" cap="none" dirty="0">
              <a:solidFill>
                <a:schemeClr val="dk1"/>
              </a:solidFill>
              <a:latin typeface="Calibri"/>
              <a:ea typeface="Calibri"/>
              <a:cs typeface="Calibri"/>
              <a:sym typeface="Calibri"/>
            </a:endParaRPr>
          </a:p>
          <a:p>
            <a:pPr marL="342900" marR="0" lvl="0" indent="-228600" algn="just" rtl="0">
              <a:spcBef>
                <a:spcPts val="440"/>
              </a:spcBef>
              <a:buClr>
                <a:schemeClr val="accent1"/>
              </a:buClr>
              <a:buSzPct val="100000"/>
              <a:buFont typeface="Arial"/>
              <a:buNone/>
            </a:pPr>
            <a:endParaRPr sz="2200" b="1" i="0" u="none" strike="noStrike" cap="none" dirty="0">
              <a:solidFill>
                <a:schemeClr val="dk1"/>
              </a:solidFill>
              <a:latin typeface="Calibri"/>
              <a:ea typeface="Calibri"/>
              <a:cs typeface="Calibri"/>
              <a:sym typeface="Calibri"/>
            </a:endParaRPr>
          </a:p>
        </p:txBody>
      </p:sp>
      <p:sp>
        <p:nvSpPr>
          <p:cNvPr id="576" name="Shape 576"/>
          <p:cNvSpPr/>
          <p:nvPr/>
        </p:nvSpPr>
        <p:spPr>
          <a:xfrm rot="2422654">
            <a:off x="6013891" y="3142699"/>
            <a:ext cx="360039" cy="360039"/>
          </a:xfrm>
          <a:prstGeom prst="plus">
            <a:avLst>
              <a:gd name="adj" fmla="val 25000"/>
            </a:avLst>
          </a:prstGeom>
          <a:solidFill>
            <a:srgbClr val="FF0000"/>
          </a:solidFill>
          <a:ln w="25400" cap="flat" cmpd="sng">
            <a:solidFill>
              <a:srgbClr val="7B785A"/>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sp>
        <p:nvSpPr>
          <p:cNvPr id="577" name="Shape 577"/>
          <p:cNvSpPr/>
          <p:nvPr/>
        </p:nvSpPr>
        <p:spPr>
          <a:xfrm>
            <a:off x="6813146" y="3504469"/>
            <a:ext cx="360040" cy="356578"/>
          </a:xfrm>
          <a:prstGeom prst="smileyFace">
            <a:avLst>
              <a:gd name="adj" fmla="val 4653"/>
            </a:avLst>
          </a:prstGeom>
          <a:solidFill>
            <a:srgbClr val="92D050"/>
          </a:solidFill>
          <a:ln w="25400" cap="flat" cmpd="sng">
            <a:solidFill>
              <a:srgbClr val="7B785A"/>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sp>
        <p:nvSpPr>
          <p:cNvPr id="578" name="Shape 578"/>
          <p:cNvSpPr/>
          <p:nvPr/>
        </p:nvSpPr>
        <p:spPr>
          <a:xfrm>
            <a:off x="5621473" y="6034751"/>
            <a:ext cx="2383344" cy="369332"/>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pt-BR" sz="1800">
                <a:solidFill>
                  <a:schemeClr val="dk1"/>
                </a:solidFill>
                <a:latin typeface="Calibri"/>
                <a:ea typeface="Calibri"/>
                <a:cs typeface="Calibri"/>
                <a:sym typeface="Calibri"/>
              </a:rPr>
              <a:t>http://www.sbc.org.br/</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582"/>
        <p:cNvGrpSpPr/>
        <p:nvPr/>
      </p:nvGrpSpPr>
      <p:grpSpPr>
        <a:xfrm>
          <a:off x="0" y="0"/>
          <a:ext cx="0" cy="0"/>
          <a:chOff x="0" y="0"/>
          <a:chExt cx="0" cy="0"/>
        </a:xfrm>
      </p:grpSpPr>
      <p:sp>
        <p:nvSpPr>
          <p:cNvPr id="583" name="Shape 583"/>
          <p:cNvSpPr txBox="1">
            <a:spLocks noGrp="1"/>
          </p:cNvSpPr>
          <p:nvPr>
            <p:ph type="title"/>
          </p:nvPr>
        </p:nvSpPr>
        <p:spPr>
          <a:xfrm>
            <a:off x="457200" y="764704"/>
            <a:ext cx="8579295" cy="652933"/>
          </a:xfrm>
          <a:prstGeom prst="rect">
            <a:avLst/>
          </a:prstGeom>
          <a:noFill/>
          <a:ln>
            <a:noFill/>
          </a:ln>
        </p:spPr>
        <p:txBody>
          <a:bodyPr lIns="91425" tIns="45700" rIns="91425" bIns="45700" anchor="ctr" anchorCtr="0">
            <a:noAutofit/>
          </a:bodyPr>
          <a:lstStyle/>
          <a:p>
            <a:pPr marL="0" marR="0" lvl="0" indent="0" algn="l" rtl="0">
              <a:spcBef>
                <a:spcPts val="0"/>
              </a:spcBef>
              <a:buClr>
                <a:schemeClr val="dk2"/>
              </a:buClr>
              <a:buSzPct val="25000"/>
              <a:buFont typeface="Cambria"/>
              <a:buNone/>
            </a:pPr>
            <a:r>
              <a:rPr lang="pt-BR" sz="3600" b="1" i="0" u="none" strike="noStrike" cap="none">
                <a:solidFill>
                  <a:schemeClr val="dk2"/>
                </a:solidFill>
                <a:latin typeface="Cambria"/>
                <a:ea typeface="Cambria"/>
                <a:cs typeface="Cambria"/>
                <a:sym typeface="Cambria"/>
              </a:rPr>
              <a:t>Posição da SBC em relação a regulamentação:</a:t>
            </a:r>
            <a:br>
              <a:rPr lang="pt-BR" sz="4600" b="1" i="1" u="none" strike="noStrike" cap="none">
                <a:solidFill>
                  <a:schemeClr val="dk2"/>
                </a:solidFill>
                <a:latin typeface="Cambria"/>
                <a:ea typeface="Cambria"/>
                <a:cs typeface="Cambria"/>
                <a:sym typeface="Cambria"/>
              </a:rPr>
            </a:br>
            <a:endParaRPr lang="pt-BR" sz="4600" b="1" i="1" u="none" strike="noStrike" cap="none">
              <a:solidFill>
                <a:schemeClr val="dk2"/>
              </a:solidFill>
              <a:latin typeface="Cambria"/>
              <a:ea typeface="Cambria"/>
              <a:cs typeface="Cambria"/>
              <a:sym typeface="Cambria"/>
            </a:endParaRPr>
          </a:p>
        </p:txBody>
      </p:sp>
      <p:sp>
        <p:nvSpPr>
          <p:cNvPr id="584" name="Shape 584"/>
          <p:cNvSpPr txBox="1">
            <a:spLocks noGrp="1"/>
          </p:cNvSpPr>
          <p:nvPr>
            <p:ph type="body" idx="1"/>
          </p:nvPr>
        </p:nvSpPr>
        <p:spPr>
          <a:xfrm>
            <a:off x="251519" y="1600200"/>
            <a:ext cx="7825680" cy="4800600"/>
          </a:xfrm>
          <a:prstGeom prst="rect">
            <a:avLst/>
          </a:prstGeom>
          <a:noFill/>
          <a:ln>
            <a:noFill/>
          </a:ln>
        </p:spPr>
        <p:txBody>
          <a:bodyPr lIns="91425" tIns="45700" rIns="91425" bIns="45700" anchor="t" anchorCtr="0">
            <a:noAutofit/>
          </a:bodyPr>
          <a:lstStyle/>
          <a:p>
            <a:pPr marL="114300" marR="0" lvl="0" indent="0" algn="just" rtl="0">
              <a:spcBef>
                <a:spcPts val="0"/>
              </a:spcBef>
              <a:spcAft>
                <a:spcPts val="0"/>
              </a:spcAft>
              <a:buClr>
                <a:schemeClr val="accent1"/>
              </a:buClr>
              <a:buSzPct val="25000"/>
              <a:buFont typeface="Arial"/>
              <a:buNone/>
            </a:pPr>
            <a:r>
              <a:rPr lang="pt-BR" sz="2200" b="0" i="0" u="none" strike="noStrike" cap="none">
                <a:solidFill>
                  <a:schemeClr val="dk1"/>
                </a:solidFill>
                <a:latin typeface="Calibri"/>
                <a:ea typeface="Calibri"/>
                <a:cs typeface="Calibri"/>
                <a:sym typeface="Calibri"/>
              </a:rPr>
              <a:t>A SBC consolidou sua posição em relação a esta questão pela formulação dos seguintes princípios, que deveriam ser observados em uma eventual regulamentação da profissão:</a:t>
            </a:r>
          </a:p>
          <a:p>
            <a:pPr marL="342900" marR="0" lvl="0" indent="-228600" algn="just" rtl="0">
              <a:spcBef>
                <a:spcPts val="440"/>
              </a:spcBef>
              <a:spcAft>
                <a:spcPts val="0"/>
              </a:spcAft>
              <a:buClr>
                <a:schemeClr val="accent1"/>
              </a:buClr>
              <a:buSzPct val="100000"/>
              <a:buFont typeface="Arial"/>
              <a:buNone/>
            </a:pPr>
            <a:endParaRPr sz="2200" b="0" i="0" u="none" strike="noStrike" cap="none">
              <a:solidFill>
                <a:schemeClr val="dk1"/>
              </a:solidFill>
              <a:latin typeface="Calibri"/>
              <a:ea typeface="Calibri"/>
              <a:cs typeface="Calibri"/>
              <a:sym typeface="Calibri"/>
            </a:endParaRPr>
          </a:p>
          <a:p>
            <a:pPr marL="342900" marR="0" lvl="0" indent="-228600" algn="just" rtl="0">
              <a:spcBef>
                <a:spcPts val="440"/>
              </a:spcBef>
              <a:spcAft>
                <a:spcPts val="0"/>
              </a:spcAft>
              <a:buClr>
                <a:schemeClr val="accent1"/>
              </a:buClr>
              <a:buSzPct val="100000"/>
              <a:buFont typeface="Arial"/>
              <a:buChar char="•"/>
            </a:pPr>
            <a:r>
              <a:rPr lang="pt-BR" sz="2200" b="0" i="0" u="none" strike="noStrike" cap="none">
                <a:solidFill>
                  <a:schemeClr val="dk1"/>
                </a:solidFill>
                <a:latin typeface="Calibri"/>
                <a:ea typeface="Calibri"/>
                <a:cs typeface="Calibri"/>
                <a:sym typeface="Calibri"/>
              </a:rPr>
              <a:t>1. Exercício da profissão de Informática deve ser livre e independer de diploma ou comprovação de educação formal.</a:t>
            </a:r>
          </a:p>
          <a:p>
            <a:pPr marL="342900" marR="0" lvl="0" indent="-228600" algn="just" rtl="0">
              <a:spcBef>
                <a:spcPts val="440"/>
              </a:spcBef>
              <a:spcAft>
                <a:spcPts val="0"/>
              </a:spcAft>
              <a:buClr>
                <a:schemeClr val="accent1"/>
              </a:buClr>
              <a:buSzPct val="100000"/>
              <a:buFont typeface="Arial"/>
              <a:buNone/>
            </a:pPr>
            <a:endParaRPr sz="2200" b="0" i="0" u="none" strike="noStrike" cap="none">
              <a:solidFill>
                <a:schemeClr val="dk1"/>
              </a:solidFill>
              <a:latin typeface="Calibri"/>
              <a:ea typeface="Calibri"/>
              <a:cs typeface="Calibri"/>
              <a:sym typeface="Calibri"/>
            </a:endParaRPr>
          </a:p>
          <a:p>
            <a:pPr marL="342900" marR="0" lvl="0" indent="-228600" algn="just" rtl="0">
              <a:spcBef>
                <a:spcPts val="440"/>
              </a:spcBef>
              <a:spcAft>
                <a:spcPts val="0"/>
              </a:spcAft>
              <a:buClr>
                <a:schemeClr val="accent1"/>
              </a:buClr>
              <a:buSzPct val="100000"/>
              <a:buFont typeface="Arial"/>
              <a:buChar char="•"/>
            </a:pPr>
            <a:r>
              <a:rPr lang="pt-BR" sz="2200" b="0" i="0" u="none" strike="noStrike" cap="none">
                <a:solidFill>
                  <a:schemeClr val="dk1"/>
                </a:solidFill>
                <a:latin typeface="Calibri"/>
                <a:ea typeface="Calibri"/>
                <a:cs typeface="Calibri"/>
                <a:sym typeface="Calibri"/>
              </a:rPr>
              <a:t>2. Nenhum conselho de profissão pode criar qualquer impedimento ou restrição ao princípio acima.</a:t>
            </a:r>
          </a:p>
          <a:p>
            <a:pPr marL="342900" marR="0" lvl="0" indent="-228600" algn="just" rtl="0">
              <a:spcBef>
                <a:spcPts val="440"/>
              </a:spcBef>
              <a:spcAft>
                <a:spcPts val="0"/>
              </a:spcAft>
              <a:buClr>
                <a:schemeClr val="accent1"/>
              </a:buClr>
              <a:buSzPct val="100000"/>
              <a:buFont typeface="Arial"/>
              <a:buNone/>
            </a:pPr>
            <a:endParaRPr sz="2200" b="0" i="0" u="none" strike="noStrike" cap="none">
              <a:solidFill>
                <a:schemeClr val="dk1"/>
              </a:solidFill>
              <a:latin typeface="Calibri"/>
              <a:ea typeface="Calibri"/>
              <a:cs typeface="Calibri"/>
              <a:sym typeface="Calibri"/>
            </a:endParaRPr>
          </a:p>
          <a:p>
            <a:pPr marL="342900" marR="0" lvl="0" indent="-228600" algn="just" rtl="0">
              <a:spcBef>
                <a:spcPts val="440"/>
              </a:spcBef>
              <a:spcAft>
                <a:spcPts val="0"/>
              </a:spcAft>
              <a:buClr>
                <a:schemeClr val="accent1"/>
              </a:buClr>
              <a:buSzPct val="100000"/>
              <a:buFont typeface="Arial"/>
              <a:buChar char="•"/>
            </a:pPr>
            <a:r>
              <a:rPr lang="pt-BR" sz="2200" b="0" i="0" u="none" strike="noStrike" cap="none">
                <a:solidFill>
                  <a:schemeClr val="dk1"/>
                </a:solidFill>
                <a:latin typeface="Calibri"/>
                <a:ea typeface="Calibri"/>
                <a:cs typeface="Calibri"/>
                <a:sym typeface="Calibri"/>
              </a:rPr>
              <a:t>3. A área deve ser Auto</a:t>
            </a:r>
            <a:r>
              <a:rPr lang="pt-BR"/>
              <a:t>-</a:t>
            </a:r>
            <a:r>
              <a:rPr lang="pt-BR" sz="2200" b="0" i="0" u="none" strike="noStrike" cap="none">
                <a:solidFill>
                  <a:schemeClr val="dk1"/>
                </a:solidFill>
                <a:latin typeface="Calibri"/>
                <a:ea typeface="Calibri"/>
                <a:cs typeface="Calibri"/>
                <a:sym typeface="Calibri"/>
              </a:rPr>
              <a:t>regulada.</a:t>
            </a:r>
          </a:p>
          <a:p>
            <a:pPr marL="342900" marR="0" lvl="0" indent="-228600" algn="l" rtl="0">
              <a:spcBef>
                <a:spcPts val="440"/>
              </a:spcBef>
              <a:buClr>
                <a:schemeClr val="accent1"/>
              </a:buClr>
              <a:buSzPct val="100000"/>
              <a:buFont typeface="Arial"/>
              <a:buNone/>
            </a:pPr>
            <a:endParaRPr sz="2200" b="0" i="0" u="none" strike="noStrike" cap="none">
              <a:solidFill>
                <a:schemeClr val="dk1"/>
              </a:solidFill>
              <a:latin typeface="Calibri"/>
              <a:ea typeface="Calibri"/>
              <a:cs typeface="Calibri"/>
              <a:sym typeface="Calibri"/>
            </a:endParaRPr>
          </a:p>
        </p:txBody>
      </p:sp>
      <p:sp>
        <p:nvSpPr>
          <p:cNvPr id="585" name="Shape 585"/>
          <p:cNvSpPr/>
          <p:nvPr/>
        </p:nvSpPr>
        <p:spPr>
          <a:xfrm>
            <a:off x="5719362" y="6017221"/>
            <a:ext cx="2383344" cy="369332"/>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pt-BR" sz="1800">
                <a:solidFill>
                  <a:schemeClr val="dk1"/>
                </a:solidFill>
                <a:latin typeface="Calibri"/>
                <a:ea typeface="Calibri"/>
                <a:cs typeface="Calibri"/>
                <a:sym typeface="Calibri"/>
              </a:rPr>
              <a:t>http://www.sbc.org.br/</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589"/>
        <p:cNvGrpSpPr/>
        <p:nvPr/>
      </p:nvGrpSpPr>
      <p:grpSpPr>
        <a:xfrm>
          <a:off x="0" y="0"/>
          <a:ext cx="0" cy="0"/>
          <a:chOff x="0" y="0"/>
          <a:chExt cx="0" cy="0"/>
        </a:xfrm>
      </p:grpSpPr>
      <p:sp>
        <p:nvSpPr>
          <p:cNvPr id="590" name="Shape 590"/>
          <p:cNvSpPr txBox="1">
            <a:spLocks noGrp="1"/>
          </p:cNvSpPr>
          <p:nvPr>
            <p:ph type="title"/>
          </p:nvPr>
        </p:nvSpPr>
        <p:spPr>
          <a:xfrm>
            <a:off x="457200" y="232435"/>
            <a:ext cx="7619999" cy="1143000"/>
          </a:xfrm>
          <a:prstGeom prst="rect">
            <a:avLst/>
          </a:prstGeom>
          <a:noFill/>
          <a:ln>
            <a:noFill/>
          </a:ln>
        </p:spPr>
        <p:txBody>
          <a:bodyPr lIns="91425" tIns="45700" rIns="91425" bIns="45700" anchor="ctr" anchorCtr="0">
            <a:noAutofit/>
          </a:bodyPr>
          <a:lstStyle/>
          <a:p>
            <a:pPr marL="0" marR="0" lvl="0" indent="0" algn="l" rtl="0">
              <a:spcBef>
                <a:spcPts val="0"/>
              </a:spcBef>
              <a:buClr>
                <a:schemeClr val="dk2"/>
              </a:buClr>
              <a:buSzPct val="25000"/>
              <a:buFont typeface="Cambria"/>
              <a:buNone/>
            </a:pPr>
            <a:r>
              <a:rPr lang="pt-BR" sz="4800" b="1" i="0" u="none" strike="noStrike" cap="none">
                <a:solidFill>
                  <a:schemeClr val="dk2"/>
                </a:solidFill>
                <a:latin typeface="Cambria"/>
                <a:ea typeface="Cambria"/>
                <a:cs typeface="Cambria"/>
                <a:sym typeface="Cambria"/>
              </a:rPr>
              <a:t>Proposta</a:t>
            </a:r>
          </a:p>
        </p:txBody>
      </p:sp>
      <p:sp>
        <p:nvSpPr>
          <p:cNvPr id="591" name="Shape 591"/>
          <p:cNvSpPr txBox="1">
            <a:spLocks noGrp="1"/>
          </p:cNvSpPr>
          <p:nvPr>
            <p:ph type="body" idx="1"/>
          </p:nvPr>
        </p:nvSpPr>
        <p:spPr>
          <a:xfrm>
            <a:off x="457200" y="1600200"/>
            <a:ext cx="7619999" cy="4800600"/>
          </a:xfrm>
          <a:prstGeom prst="rect">
            <a:avLst/>
          </a:prstGeom>
          <a:noFill/>
          <a:ln>
            <a:noFill/>
          </a:ln>
        </p:spPr>
        <p:txBody>
          <a:bodyPr lIns="91425" tIns="45700" rIns="91425" bIns="45700" anchor="t" anchorCtr="0">
            <a:noAutofit/>
          </a:bodyPr>
          <a:lstStyle/>
          <a:p>
            <a:pPr marL="342900" marR="0" lvl="0" indent="-228600" algn="just" rtl="0">
              <a:spcBef>
                <a:spcPts val="0"/>
              </a:spcBef>
              <a:spcAft>
                <a:spcPts val="0"/>
              </a:spcAft>
              <a:buClr>
                <a:schemeClr val="accent1"/>
              </a:buClr>
              <a:buSzPct val="100000"/>
              <a:buFont typeface="Arial"/>
              <a:buNone/>
            </a:pPr>
            <a:endParaRPr sz="2200" b="0" i="0" u="none" strike="noStrike" cap="none">
              <a:solidFill>
                <a:schemeClr val="dk1"/>
              </a:solidFill>
              <a:latin typeface="Calibri"/>
              <a:ea typeface="Calibri"/>
              <a:cs typeface="Calibri"/>
              <a:sym typeface="Calibri"/>
            </a:endParaRPr>
          </a:p>
          <a:p>
            <a:pPr marL="342900" marR="0" lvl="0" indent="-228600" algn="just" rtl="0">
              <a:spcBef>
                <a:spcPts val="440"/>
              </a:spcBef>
              <a:spcAft>
                <a:spcPts val="0"/>
              </a:spcAft>
              <a:buClr>
                <a:schemeClr val="accent1"/>
              </a:buClr>
              <a:buSzPct val="100000"/>
              <a:buFont typeface="Arial"/>
              <a:buChar char="•"/>
            </a:pPr>
            <a:r>
              <a:rPr lang="pt-BR" sz="2200" b="0" i="0" u="none" strike="noStrike" cap="none">
                <a:solidFill>
                  <a:schemeClr val="dk1"/>
                </a:solidFill>
                <a:latin typeface="Calibri"/>
                <a:ea typeface="Calibri"/>
                <a:cs typeface="Calibri"/>
                <a:sym typeface="Calibri"/>
              </a:rPr>
              <a:t>A SBC propõe a </a:t>
            </a:r>
            <a:r>
              <a:rPr lang="pt-BR" sz="2200" b="1" i="0" u="none" strike="noStrike" cap="none">
                <a:solidFill>
                  <a:schemeClr val="dk1"/>
                </a:solidFill>
                <a:latin typeface="Calibri"/>
                <a:ea typeface="Calibri"/>
                <a:cs typeface="Calibri"/>
                <a:sym typeface="Calibri"/>
              </a:rPr>
              <a:t>constituição de um Conselho Nacional de Auto</a:t>
            </a:r>
            <a:r>
              <a:rPr lang="pt-BR" b="1"/>
              <a:t>-</a:t>
            </a:r>
            <a:r>
              <a:rPr lang="pt-BR" sz="2200" b="1" i="0" u="none" strike="noStrike" cap="none">
                <a:solidFill>
                  <a:schemeClr val="dk1"/>
                </a:solidFill>
                <a:latin typeface="Calibri"/>
                <a:ea typeface="Calibri"/>
                <a:cs typeface="Calibri"/>
                <a:sym typeface="Calibri"/>
              </a:rPr>
              <a:t>regulação</a:t>
            </a:r>
            <a:r>
              <a:rPr lang="pt-BR" sz="2200" b="0" i="0" u="none" strike="noStrike" cap="none">
                <a:solidFill>
                  <a:schemeClr val="dk1"/>
                </a:solidFill>
                <a:latin typeface="Calibri"/>
                <a:ea typeface="Calibri"/>
                <a:cs typeface="Calibri"/>
                <a:sym typeface="Calibri"/>
              </a:rPr>
              <a:t> com a finalidade de definir, manter um código de ética e aplicá-lo na área de Computação.</a:t>
            </a:r>
          </a:p>
          <a:p>
            <a:pPr marL="342900" marR="0" lvl="0" indent="-228600" algn="l" rtl="0">
              <a:spcBef>
                <a:spcPts val="440"/>
              </a:spcBef>
              <a:buClr>
                <a:schemeClr val="accent1"/>
              </a:buClr>
              <a:buSzPct val="100000"/>
              <a:buFont typeface="Arial"/>
              <a:buNone/>
            </a:pPr>
            <a:endParaRPr sz="2200" b="0" i="0" u="none" strike="noStrike" cap="none">
              <a:solidFill>
                <a:schemeClr val="dk1"/>
              </a:solidFill>
              <a:latin typeface="Calibri"/>
              <a:ea typeface="Calibri"/>
              <a:cs typeface="Calibri"/>
              <a:sym typeface="Calibri"/>
            </a:endParaRPr>
          </a:p>
        </p:txBody>
      </p:sp>
      <p:sp>
        <p:nvSpPr>
          <p:cNvPr id="592" name="Shape 592"/>
          <p:cNvSpPr/>
          <p:nvPr/>
        </p:nvSpPr>
        <p:spPr>
          <a:xfrm>
            <a:off x="5580112" y="6061094"/>
            <a:ext cx="2383344" cy="369332"/>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pt-BR" sz="1800">
                <a:solidFill>
                  <a:schemeClr val="dk1"/>
                </a:solidFill>
                <a:latin typeface="Calibri"/>
                <a:ea typeface="Calibri"/>
                <a:cs typeface="Calibri"/>
                <a:sym typeface="Calibri"/>
              </a:rPr>
              <a:t>http://www.sbc.org.br/</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596"/>
        <p:cNvGrpSpPr/>
        <p:nvPr/>
      </p:nvGrpSpPr>
      <p:grpSpPr>
        <a:xfrm>
          <a:off x="0" y="0"/>
          <a:ext cx="0" cy="0"/>
          <a:chOff x="0" y="0"/>
          <a:chExt cx="0" cy="0"/>
        </a:xfrm>
      </p:grpSpPr>
      <p:sp>
        <p:nvSpPr>
          <p:cNvPr id="597" name="Shape 597"/>
          <p:cNvSpPr txBox="1">
            <a:spLocks noGrp="1"/>
          </p:cNvSpPr>
          <p:nvPr>
            <p:ph type="body" idx="1"/>
          </p:nvPr>
        </p:nvSpPr>
        <p:spPr>
          <a:xfrm>
            <a:off x="435249" y="1312448"/>
            <a:ext cx="7619999" cy="5328591"/>
          </a:xfrm>
          <a:prstGeom prst="rect">
            <a:avLst/>
          </a:prstGeom>
          <a:noFill/>
          <a:ln>
            <a:noFill/>
          </a:ln>
        </p:spPr>
        <p:txBody>
          <a:bodyPr lIns="91425" tIns="45700" rIns="91425" bIns="45700" anchor="t" anchorCtr="0">
            <a:noAutofit/>
          </a:bodyPr>
          <a:lstStyle/>
          <a:p>
            <a:pPr marL="342900" marR="0" lvl="0" indent="-228600" algn="just" rtl="0">
              <a:spcBef>
                <a:spcPts val="0"/>
              </a:spcBef>
              <a:spcAft>
                <a:spcPts val="0"/>
              </a:spcAft>
              <a:buClr>
                <a:schemeClr val="accent1"/>
              </a:buClr>
              <a:buSzPct val="100000"/>
              <a:buFont typeface="Arial"/>
              <a:buNone/>
            </a:pPr>
            <a:endParaRPr sz="2200" b="0" i="0" u="none" strike="noStrike" cap="none">
              <a:solidFill>
                <a:schemeClr val="dk1"/>
              </a:solidFill>
              <a:latin typeface="Calibri"/>
              <a:ea typeface="Calibri"/>
              <a:cs typeface="Calibri"/>
              <a:sym typeface="Calibri"/>
            </a:endParaRPr>
          </a:p>
          <a:p>
            <a:pPr marL="342900" marR="0" lvl="0" indent="-228600" algn="just" rtl="0">
              <a:spcBef>
                <a:spcPts val="440"/>
              </a:spcBef>
              <a:spcAft>
                <a:spcPts val="0"/>
              </a:spcAft>
              <a:buClr>
                <a:schemeClr val="accent1"/>
              </a:buClr>
              <a:buSzPct val="100000"/>
              <a:buFont typeface="Arial"/>
              <a:buChar char="•"/>
            </a:pPr>
            <a:r>
              <a:rPr lang="pt-BR" sz="2200" b="0" i="0" u="none" strike="noStrike" cap="none">
                <a:solidFill>
                  <a:schemeClr val="dk1"/>
                </a:solidFill>
                <a:latin typeface="Calibri"/>
                <a:ea typeface="Calibri"/>
                <a:cs typeface="Calibri"/>
                <a:sym typeface="Calibri"/>
              </a:rPr>
              <a:t>1. </a:t>
            </a:r>
            <a:r>
              <a:rPr lang="pt-BR" sz="2200" b="1" i="0" u="none" strike="noStrike" cap="none">
                <a:solidFill>
                  <a:schemeClr val="dk1"/>
                </a:solidFill>
                <a:latin typeface="Calibri"/>
                <a:ea typeface="Calibri"/>
                <a:cs typeface="Calibri"/>
                <a:sym typeface="Calibri"/>
              </a:rPr>
              <a:t>regime de liberdade ao trabalho</a:t>
            </a:r>
            <a:r>
              <a:rPr lang="pt-BR" sz="2200" b="0" i="0" u="none" strike="noStrike" cap="none">
                <a:solidFill>
                  <a:schemeClr val="dk1"/>
                </a:solidFill>
                <a:latin typeface="Calibri"/>
                <a:ea typeface="Calibri"/>
                <a:cs typeface="Calibri"/>
                <a:sym typeface="Calibri"/>
              </a:rPr>
              <a:t> na profissão de Informática em todo o País;</a:t>
            </a:r>
          </a:p>
          <a:p>
            <a:pPr marL="342900" marR="0" lvl="0" indent="-228600" algn="just" rtl="0">
              <a:spcBef>
                <a:spcPts val="440"/>
              </a:spcBef>
              <a:spcAft>
                <a:spcPts val="0"/>
              </a:spcAft>
              <a:buClr>
                <a:schemeClr val="accent1"/>
              </a:buClr>
              <a:buSzPct val="100000"/>
              <a:buFont typeface="Arial"/>
              <a:buChar char="•"/>
            </a:pPr>
            <a:r>
              <a:rPr lang="pt-BR" sz="2200" b="0" i="0" u="none" strike="noStrike" cap="none">
                <a:solidFill>
                  <a:schemeClr val="dk1"/>
                </a:solidFill>
                <a:latin typeface="Calibri"/>
                <a:ea typeface="Calibri"/>
                <a:cs typeface="Calibri"/>
                <a:sym typeface="Calibri"/>
              </a:rPr>
              <a:t>2. </a:t>
            </a:r>
            <a:r>
              <a:rPr lang="pt-BR" sz="2200" b="1" i="0" u="none" strike="noStrike" cap="none">
                <a:solidFill>
                  <a:schemeClr val="dk1"/>
                </a:solidFill>
                <a:latin typeface="Calibri"/>
                <a:ea typeface="Calibri"/>
                <a:cs typeface="Calibri"/>
                <a:sym typeface="Calibri"/>
              </a:rPr>
              <a:t>competência profissional e conhecimento </a:t>
            </a:r>
            <a:r>
              <a:rPr lang="pt-BR" sz="2200" b="0" i="0" u="none" strike="noStrike" cap="none">
                <a:solidFill>
                  <a:schemeClr val="dk1"/>
                </a:solidFill>
                <a:latin typeface="Calibri"/>
                <a:ea typeface="Calibri"/>
                <a:cs typeface="Calibri"/>
                <a:sym typeface="Calibri"/>
              </a:rPr>
              <a:t>como principais diferenciais;</a:t>
            </a:r>
          </a:p>
          <a:p>
            <a:pPr marL="342900" marR="0" lvl="0" indent="-228600" algn="just" rtl="0">
              <a:spcBef>
                <a:spcPts val="440"/>
              </a:spcBef>
              <a:spcAft>
                <a:spcPts val="0"/>
              </a:spcAft>
              <a:buClr>
                <a:schemeClr val="accent1"/>
              </a:buClr>
              <a:buSzPct val="100000"/>
              <a:buFont typeface="Arial"/>
              <a:buChar char="•"/>
            </a:pPr>
            <a:r>
              <a:rPr lang="pt-BR" sz="2200" b="0" i="0" u="none" strike="noStrike" cap="none">
                <a:solidFill>
                  <a:schemeClr val="dk1"/>
                </a:solidFill>
                <a:latin typeface="Calibri"/>
                <a:ea typeface="Calibri"/>
                <a:cs typeface="Calibri"/>
                <a:sym typeface="Calibri"/>
              </a:rPr>
              <a:t>3. </a:t>
            </a:r>
            <a:r>
              <a:rPr lang="pt-BR" sz="2200" b="1" i="0" u="none" strike="noStrike" cap="none">
                <a:solidFill>
                  <a:schemeClr val="dk1"/>
                </a:solidFill>
                <a:latin typeface="Calibri"/>
                <a:ea typeface="Calibri"/>
                <a:cs typeface="Calibri"/>
                <a:sym typeface="Calibri"/>
              </a:rPr>
              <a:t>valorização do diploma</a:t>
            </a:r>
            <a:r>
              <a:rPr lang="pt-BR" sz="2200" b="0" i="0" u="none" strike="noStrike" cap="none">
                <a:solidFill>
                  <a:schemeClr val="dk1"/>
                </a:solidFill>
                <a:latin typeface="Calibri"/>
                <a:ea typeface="Calibri"/>
                <a:cs typeface="Calibri"/>
                <a:sym typeface="Calibri"/>
              </a:rPr>
              <a:t> de cursos superior;</a:t>
            </a:r>
          </a:p>
          <a:p>
            <a:pPr marL="342900" marR="0" lvl="0" indent="-228600" algn="just" rtl="0">
              <a:spcBef>
                <a:spcPts val="440"/>
              </a:spcBef>
              <a:spcAft>
                <a:spcPts val="0"/>
              </a:spcAft>
              <a:buClr>
                <a:schemeClr val="accent1"/>
              </a:buClr>
              <a:buSzPct val="100000"/>
              <a:buFont typeface="Arial"/>
              <a:buChar char="•"/>
            </a:pPr>
            <a:r>
              <a:rPr lang="pt-BR" sz="2200" b="0" i="0" u="none" strike="noStrike" cap="none">
                <a:solidFill>
                  <a:schemeClr val="dk1"/>
                </a:solidFill>
                <a:latin typeface="Calibri"/>
                <a:ea typeface="Calibri"/>
                <a:cs typeface="Calibri"/>
                <a:sym typeface="Calibri"/>
              </a:rPr>
              <a:t>4. uso do </a:t>
            </a:r>
            <a:r>
              <a:rPr lang="pt-BR" sz="2200" b="1" i="0" u="none" strike="noStrike" cap="none">
                <a:solidFill>
                  <a:schemeClr val="dk1"/>
                </a:solidFill>
                <a:latin typeface="Calibri"/>
                <a:ea typeface="Calibri"/>
                <a:cs typeface="Calibri"/>
                <a:sym typeface="Calibri"/>
              </a:rPr>
              <a:t>controle de qualidade</a:t>
            </a:r>
            <a:r>
              <a:rPr lang="pt-BR" sz="2200" b="0" i="0" u="none" strike="noStrike" cap="none">
                <a:solidFill>
                  <a:schemeClr val="dk1"/>
                </a:solidFill>
                <a:latin typeface="Calibri"/>
                <a:ea typeface="Calibri"/>
                <a:cs typeface="Calibri"/>
                <a:sym typeface="Calibri"/>
              </a:rPr>
              <a:t> de produto para garantia da satisfação do consumidor;</a:t>
            </a:r>
          </a:p>
          <a:p>
            <a:pPr marL="342900" marR="0" lvl="0" indent="-228600" algn="just" rtl="0">
              <a:spcBef>
                <a:spcPts val="440"/>
              </a:spcBef>
              <a:spcAft>
                <a:spcPts val="0"/>
              </a:spcAft>
              <a:buClr>
                <a:schemeClr val="accent1"/>
              </a:buClr>
              <a:buSzPct val="100000"/>
              <a:buFont typeface="Arial"/>
              <a:buChar char="•"/>
            </a:pPr>
            <a:r>
              <a:rPr lang="pt-BR" sz="2200" b="0" i="0" u="none" strike="noStrike" cap="none">
                <a:solidFill>
                  <a:schemeClr val="dk1"/>
                </a:solidFill>
                <a:latin typeface="Calibri"/>
                <a:ea typeface="Calibri"/>
                <a:cs typeface="Calibri"/>
                <a:sym typeface="Calibri"/>
              </a:rPr>
              <a:t>5. </a:t>
            </a:r>
            <a:r>
              <a:rPr lang="pt-BR" sz="2200" b="1" i="0" u="none" strike="noStrike" cap="none">
                <a:solidFill>
                  <a:schemeClr val="dk1"/>
                </a:solidFill>
                <a:latin typeface="Calibri"/>
                <a:ea typeface="Calibri"/>
                <a:cs typeface="Calibri"/>
                <a:sym typeface="Calibri"/>
              </a:rPr>
              <a:t>uso da legislação pertinente</a:t>
            </a:r>
            <a:r>
              <a:rPr lang="pt-BR" sz="2200" b="0" i="0" u="none" strike="noStrike" cap="none">
                <a:solidFill>
                  <a:schemeClr val="dk1"/>
                </a:solidFill>
                <a:latin typeface="Calibri"/>
                <a:ea typeface="Calibri"/>
                <a:cs typeface="Calibri"/>
                <a:sym typeface="Calibri"/>
              </a:rPr>
              <a:t> para resolver divergências, punir irregularidades e promover a defesa de direitos;</a:t>
            </a:r>
          </a:p>
          <a:p>
            <a:pPr marL="342900" marR="0" lvl="0" indent="-228600" algn="just" rtl="0">
              <a:spcBef>
                <a:spcPts val="440"/>
              </a:spcBef>
              <a:spcAft>
                <a:spcPts val="0"/>
              </a:spcAft>
              <a:buClr>
                <a:schemeClr val="accent1"/>
              </a:buClr>
              <a:buSzPct val="100000"/>
              <a:buFont typeface="Arial"/>
              <a:buChar char="•"/>
            </a:pPr>
            <a:r>
              <a:rPr lang="pt-BR" sz="2200" b="0" i="0" u="none" strike="noStrike" cap="none">
                <a:solidFill>
                  <a:schemeClr val="dk1"/>
                </a:solidFill>
                <a:latin typeface="Calibri"/>
                <a:ea typeface="Calibri"/>
                <a:cs typeface="Calibri"/>
                <a:sym typeface="Calibri"/>
              </a:rPr>
              <a:t>6. </a:t>
            </a:r>
            <a:r>
              <a:rPr lang="pt-BR" sz="2200" b="1" i="0" u="none" strike="noStrike" cap="none">
                <a:solidFill>
                  <a:schemeClr val="dk1"/>
                </a:solidFill>
                <a:latin typeface="Calibri"/>
                <a:ea typeface="Calibri"/>
                <a:cs typeface="Calibri"/>
                <a:sym typeface="Calibri"/>
              </a:rPr>
              <a:t>sindicatos atuantes</a:t>
            </a:r>
            <a:r>
              <a:rPr lang="pt-BR" sz="2200" b="0" i="0" u="none" strike="noStrike" cap="none">
                <a:solidFill>
                  <a:schemeClr val="dk1"/>
                </a:solidFill>
                <a:latin typeface="Calibri"/>
                <a:ea typeface="Calibri"/>
                <a:cs typeface="Calibri"/>
                <a:sym typeface="Calibri"/>
              </a:rPr>
              <a:t> para defender os interesses da categoria profissional;</a:t>
            </a:r>
          </a:p>
          <a:p>
            <a:pPr marL="342900" marR="0" lvl="0" indent="-228600" algn="just" rtl="0">
              <a:spcBef>
                <a:spcPts val="440"/>
              </a:spcBef>
              <a:spcAft>
                <a:spcPts val="0"/>
              </a:spcAft>
              <a:buClr>
                <a:schemeClr val="accent1"/>
              </a:buClr>
              <a:buSzPct val="100000"/>
              <a:buFont typeface="Arial"/>
              <a:buChar char="•"/>
            </a:pPr>
            <a:r>
              <a:rPr lang="pt-BR" sz="2200" b="0" i="0" u="none" strike="noStrike" cap="none">
                <a:solidFill>
                  <a:schemeClr val="dk1"/>
                </a:solidFill>
                <a:latin typeface="Calibri"/>
                <a:ea typeface="Calibri"/>
                <a:cs typeface="Calibri"/>
                <a:sym typeface="Calibri"/>
              </a:rPr>
              <a:t>7. conselho de Auto-Regulação atuante para a </a:t>
            </a:r>
            <a:r>
              <a:rPr lang="pt-BR" sz="2200" b="1" i="0" u="none" strike="noStrike" cap="none">
                <a:solidFill>
                  <a:schemeClr val="dk1"/>
                </a:solidFill>
                <a:latin typeface="Calibri"/>
                <a:ea typeface="Calibri"/>
                <a:cs typeface="Calibri"/>
                <a:sym typeface="Calibri"/>
              </a:rPr>
              <a:t>defesa da Sociedade</a:t>
            </a:r>
            <a:r>
              <a:rPr lang="pt-BR" sz="2200" b="0" i="0" u="none" strike="noStrike" cap="none">
                <a:solidFill>
                  <a:schemeClr val="dk1"/>
                </a:solidFill>
                <a:latin typeface="Calibri"/>
                <a:ea typeface="Calibri"/>
                <a:cs typeface="Calibri"/>
                <a:sym typeface="Calibri"/>
              </a:rPr>
              <a:t>.</a:t>
            </a:r>
          </a:p>
          <a:p>
            <a:pPr marL="342900" marR="0" lvl="0" indent="-228600" algn="l" rtl="0">
              <a:spcBef>
                <a:spcPts val="440"/>
              </a:spcBef>
              <a:spcAft>
                <a:spcPts val="0"/>
              </a:spcAft>
              <a:buClr>
                <a:schemeClr val="accent1"/>
              </a:buClr>
              <a:buSzPct val="100000"/>
              <a:buFont typeface="Arial"/>
              <a:buNone/>
            </a:pPr>
            <a:endParaRPr sz="2200" b="0" i="0" u="none" strike="noStrike" cap="none">
              <a:solidFill>
                <a:schemeClr val="dk1"/>
              </a:solidFill>
              <a:latin typeface="Calibri"/>
              <a:ea typeface="Calibri"/>
              <a:cs typeface="Calibri"/>
              <a:sym typeface="Calibri"/>
            </a:endParaRPr>
          </a:p>
          <a:p>
            <a:pPr marL="342900" marR="0" lvl="0" indent="-228600" algn="l" rtl="0">
              <a:spcBef>
                <a:spcPts val="440"/>
              </a:spcBef>
              <a:buClr>
                <a:schemeClr val="accent1"/>
              </a:buClr>
              <a:buSzPct val="100000"/>
              <a:buFont typeface="Arial"/>
              <a:buNone/>
            </a:pPr>
            <a:endParaRPr sz="2200" b="0" i="0" u="none" strike="noStrike" cap="none">
              <a:solidFill>
                <a:schemeClr val="dk1"/>
              </a:solidFill>
              <a:latin typeface="Calibri"/>
              <a:ea typeface="Calibri"/>
              <a:cs typeface="Calibri"/>
              <a:sym typeface="Calibri"/>
            </a:endParaRPr>
          </a:p>
        </p:txBody>
      </p:sp>
      <p:sp>
        <p:nvSpPr>
          <p:cNvPr id="598" name="Shape 598"/>
          <p:cNvSpPr txBox="1">
            <a:spLocks noGrp="1"/>
          </p:cNvSpPr>
          <p:nvPr>
            <p:ph type="title"/>
          </p:nvPr>
        </p:nvSpPr>
        <p:spPr>
          <a:xfrm>
            <a:off x="457200" y="232435"/>
            <a:ext cx="7619999" cy="1143000"/>
          </a:xfrm>
          <a:prstGeom prst="rect">
            <a:avLst/>
          </a:prstGeom>
          <a:noFill/>
          <a:ln>
            <a:noFill/>
          </a:ln>
        </p:spPr>
        <p:txBody>
          <a:bodyPr lIns="91425" tIns="45700" rIns="91425" bIns="45700" anchor="ctr" anchorCtr="0">
            <a:noAutofit/>
          </a:bodyPr>
          <a:lstStyle/>
          <a:p>
            <a:pPr marL="0" marR="0" lvl="0" indent="0" algn="l" rtl="0">
              <a:spcBef>
                <a:spcPts val="0"/>
              </a:spcBef>
              <a:buClr>
                <a:schemeClr val="dk2"/>
              </a:buClr>
              <a:buSzPct val="25000"/>
              <a:buFont typeface="Cambria"/>
              <a:buNone/>
            </a:pPr>
            <a:r>
              <a:rPr lang="pt-BR" sz="4600" b="1" i="0" u="none" strike="noStrike" cap="none">
                <a:solidFill>
                  <a:schemeClr val="dk2"/>
                </a:solidFill>
                <a:latin typeface="Cambria"/>
                <a:ea typeface="Cambria"/>
                <a:cs typeface="Cambria"/>
                <a:sym typeface="Cambria"/>
              </a:rPr>
              <a:t>Proposta da SBC - Objetivos</a:t>
            </a:r>
          </a:p>
        </p:txBody>
      </p:sp>
      <p:sp>
        <p:nvSpPr>
          <p:cNvPr id="599" name="Shape 599"/>
          <p:cNvSpPr/>
          <p:nvPr/>
        </p:nvSpPr>
        <p:spPr>
          <a:xfrm>
            <a:off x="5693855" y="6456373"/>
            <a:ext cx="2383344" cy="369332"/>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pt-BR" sz="1800">
                <a:solidFill>
                  <a:schemeClr val="dk1"/>
                </a:solidFill>
                <a:latin typeface="Calibri"/>
                <a:ea typeface="Calibri"/>
                <a:cs typeface="Calibri"/>
                <a:sym typeface="Calibri"/>
              </a:rPr>
              <a:t>http://www.sbc.org.br/</a:t>
            </a: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603"/>
        <p:cNvGrpSpPr/>
        <p:nvPr/>
      </p:nvGrpSpPr>
      <p:grpSpPr>
        <a:xfrm>
          <a:off x="0" y="0"/>
          <a:ext cx="0" cy="0"/>
          <a:chOff x="0" y="0"/>
          <a:chExt cx="0" cy="0"/>
        </a:xfrm>
      </p:grpSpPr>
      <p:sp>
        <p:nvSpPr>
          <p:cNvPr id="604" name="Shape 604"/>
          <p:cNvSpPr txBox="1">
            <a:spLocks noGrp="1"/>
          </p:cNvSpPr>
          <p:nvPr>
            <p:ph type="title"/>
          </p:nvPr>
        </p:nvSpPr>
        <p:spPr>
          <a:xfrm>
            <a:off x="457200" y="274637"/>
            <a:ext cx="7619999" cy="1143000"/>
          </a:xfrm>
          <a:prstGeom prst="rect">
            <a:avLst/>
          </a:prstGeom>
          <a:noFill/>
          <a:ln>
            <a:noFill/>
          </a:ln>
        </p:spPr>
        <p:txBody>
          <a:bodyPr lIns="91425" tIns="45700" rIns="91425" bIns="45700" anchor="ctr" anchorCtr="0">
            <a:noAutofit/>
          </a:bodyPr>
          <a:lstStyle/>
          <a:p>
            <a:pPr marL="0" marR="0" lvl="0" indent="0" algn="l" rtl="0">
              <a:spcBef>
                <a:spcPts val="0"/>
              </a:spcBef>
              <a:buClr>
                <a:schemeClr val="dk2"/>
              </a:buClr>
              <a:buSzPct val="25000"/>
              <a:buFont typeface="Cambria"/>
              <a:buNone/>
            </a:pPr>
            <a:r>
              <a:rPr lang="pt-BR" sz="4400" b="1" i="0" u="none" strike="noStrike" cap="none">
                <a:solidFill>
                  <a:schemeClr val="dk2"/>
                </a:solidFill>
                <a:latin typeface="Cambria"/>
                <a:ea typeface="Cambria"/>
                <a:cs typeface="Cambria"/>
                <a:sym typeface="Cambria"/>
              </a:rPr>
              <a:t>Projetos de lei em tramitação</a:t>
            </a:r>
          </a:p>
        </p:txBody>
      </p:sp>
      <p:sp>
        <p:nvSpPr>
          <p:cNvPr id="605" name="Shape 605"/>
          <p:cNvSpPr txBox="1">
            <a:spLocks noGrp="1"/>
          </p:cNvSpPr>
          <p:nvPr>
            <p:ph type="body" idx="1"/>
          </p:nvPr>
        </p:nvSpPr>
        <p:spPr>
          <a:xfrm>
            <a:off x="457200" y="1600200"/>
            <a:ext cx="7619999" cy="4800600"/>
          </a:xfrm>
          <a:prstGeom prst="rect">
            <a:avLst/>
          </a:prstGeom>
          <a:noFill/>
          <a:ln>
            <a:noFill/>
          </a:ln>
        </p:spPr>
        <p:txBody>
          <a:bodyPr lIns="91425" tIns="45700" rIns="91425" bIns="45700" anchor="t" anchorCtr="0">
            <a:noAutofit/>
          </a:bodyPr>
          <a:lstStyle/>
          <a:p>
            <a:pPr marL="114300" marR="0" lvl="0" indent="0" algn="just" rtl="0">
              <a:spcBef>
                <a:spcPts val="0"/>
              </a:spcBef>
              <a:spcAft>
                <a:spcPts val="0"/>
              </a:spcAft>
              <a:buClr>
                <a:schemeClr val="accent1"/>
              </a:buClr>
              <a:buSzPct val="25000"/>
              <a:buFont typeface="Arial"/>
              <a:buNone/>
            </a:pPr>
            <a:r>
              <a:rPr lang="pt-BR" sz="2200" b="0" i="0" u="none" strike="noStrike" cap="none">
                <a:solidFill>
                  <a:schemeClr val="dk1"/>
                </a:solidFill>
                <a:latin typeface="Calibri"/>
                <a:ea typeface="Calibri"/>
                <a:cs typeface="Calibri"/>
                <a:sym typeface="Calibri"/>
              </a:rPr>
              <a:t>Três projetos de lei de regulamentação da profissão: </a:t>
            </a:r>
          </a:p>
          <a:p>
            <a:pPr marL="114300" marR="0" lvl="0" indent="0" algn="just" rtl="0">
              <a:spcBef>
                <a:spcPts val="440"/>
              </a:spcBef>
              <a:spcAft>
                <a:spcPts val="0"/>
              </a:spcAft>
              <a:buClr>
                <a:schemeClr val="accent1"/>
              </a:buClr>
              <a:buSzPct val="25000"/>
              <a:buFont typeface="Arial"/>
              <a:buNone/>
            </a:pPr>
            <a:endParaRPr sz="2200" b="0" i="0" u="none" strike="noStrike" cap="none">
              <a:solidFill>
                <a:schemeClr val="dk1"/>
              </a:solidFill>
              <a:latin typeface="Calibri"/>
              <a:ea typeface="Calibri"/>
              <a:cs typeface="Calibri"/>
              <a:sym typeface="Calibri"/>
            </a:endParaRPr>
          </a:p>
          <a:p>
            <a:pPr marL="342900" marR="0" lvl="0" indent="-228600" algn="just" rtl="0">
              <a:spcBef>
                <a:spcPts val="440"/>
              </a:spcBef>
              <a:spcAft>
                <a:spcPts val="0"/>
              </a:spcAft>
              <a:buClr>
                <a:schemeClr val="accent1"/>
              </a:buClr>
              <a:buSzPct val="100000"/>
              <a:buFont typeface="Arial"/>
              <a:buChar char="•"/>
            </a:pPr>
            <a:r>
              <a:rPr lang="pt-BR" sz="2200" b="1" i="0" u="none" strike="noStrike" cap="none">
                <a:solidFill>
                  <a:schemeClr val="dk1"/>
                </a:solidFill>
                <a:latin typeface="Calibri"/>
                <a:ea typeface="Calibri"/>
                <a:cs typeface="Calibri"/>
                <a:sym typeface="Calibri"/>
              </a:rPr>
              <a:t>PL 3065/2015 </a:t>
            </a:r>
            <a:r>
              <a:rPr lang="pt-BR" sz="2200" b="0" i="0" u="none" strike="noStrike" cap="none">
                <a:solidFill>
                  <a:schemeClr val="dk1"/>
                </a:solidFill>
                <a:latin typeface="Calibri"/>
                <a:ea typeface="Calibri"/>
                <a:cs typeface="Calibri"/>
                <a:sym typeface="Calibri"/>
              </a:rPr>
              <a:t>- Propõe a criação de conselhos de profissão e reserva de mercado de trabalho para os diplomados na Área.</a:t>
            </a:r>
          </a:p>
          <a:p>
            <a:pPr marL="342900" marR="0" lvl="0" indent="-228600" algn="just" rtl="0">
              <a:spcBef>
                <a:spcPts val="440"/>
              </a:spcBef>
              <a:spcAft>
                <a:spcPts val="0"/>
              </a:spcAft>
              <a:buClr>
                <a:schemeClr val="accent1"/>
              </a:buClr>
              <a:buSzPct val="100000"/>
              <a:buFont typeface="Arial"/>
              <a:buNone/>
            </a:pPr>
            <a:endParaRPr sz="2200" b="0" i="0" u="none" strike="noStrike" cap="none">
              <a:solidFill>
                <a:schemeClr val="dk1"/>
              </a:solidFill>
              <a:latin typeface="Calibri"/>
              <a:ea typeface="Calibri"/>
              <a:cs typeface="Calibri"/>
              <a:sym typeface="Calibri"/>
            </a:endParaRPr>
          </a:p>
          <a:p>
            <a:pPr marL="342900" marR="0" lvl="0" indent="-228600" algn="just" rtl="0">
              <a:spcBef>
                <a:spcPts val="440"/>
              </a:spcBef>
              <a:spcAft>
                <a:spcPts val="0"/>
              </a:spcAft>
              <a:buClr>
                <a:schemeClr val="accent1"/>
              </a:buClr>
              <a:buSzPct val="100000"/>
              <a:buFont typeface="Arial"/>
              <a:buChar char="•"/>
            </a:pPr>
            <a:r>
              <a:rPr lang="pt-BR" sz="2200" b="1" i="0" u="none" strike="noStrike" cap="none">
                <a:solidFill>
                  <a:schemeClr val="dk1"/>
                </a:solidFill>
                <a:latin typeface="Calibri"/>
                <a:ea typeface="Calibri"/>
                <a:cs typeface="Calibri"/>
                <a:sym typeface="Calibri"/>
              </a:rPr>
              <a:t>PL 4408/2016 </a:t>
            </a:r>
            <a:r>
              <a:rPr lang="pt-BR" sz="2200" b="0" i="0" u="none" strike="noStrike" cap="none">
                <a:solidFill>
                  <a:schemeClr val="dk1"/>
                </a:solidFill>
                <a:latin typeface="Calibri"/>
                <a:ea typeface="Calibri"/>
                <a:cs typeface="Calibri"/>
                <a:sym typeface="Calibri"/>
              </a:rPr>
              <a:t>- Assegura a liberdade do exercício profissional defendido pela SBC e proteger a Área contra a inclusão de suas atribuições na reserva de mercado de outras profissões.</a:t>
            </a:r>
          </a:p>
          <a:p>
            <a:pPr marL="342900" marR="0" lvl="0" indent="-228600" algn="just" rtl="0">
              <a:spcBef>
                <a:spcPts val="440"/>
              </a:spcBef>
              <a:spcAft>
                <a:spcPts val="0"/>
              </a:spcAft>
              <a:buClr>
                <a:schemeClr val="accent1"/>
              </a:buClr>
              <a:buSzPct val="100000"/>
              <a:buFont typeface="Arial"/>
              <a:buNone/>
            </a:pPr>
            <a:endParaRPr sz="2200" b="0" i="0" u="none" strike="noStrike" cap="none">
              <a:solidFill>
                <a:schemeClr val="dk1"/>
              </a:solidFill>
              <a:latin typeface="Calibri"/>
              <a:ea typeface="Calibri"/>
              <a:cs typeface="Calibri"/>
              <a:sym typeface="Calibri"/>
            </a:endParaRPr>
          </a:p>
          <a:p>
            <a:pPr marL="342900" marR="0" lvl="0" indent="-228600" algn="just" rtl="0">
              <a:spcBef>
                <a:spcPts val="440"/>
              </a:spcBef>
              <a:buClr>
                <a:schemeClr val="accent1"/>
              </a:buClr>
              <a:buSzPct val="100000"/>
              <a:buFont typeface="Arial"/>
              <a:buChar char="•"/>
            </a:pPr>
            <a:r>
              <a:rPr lang="pt-BR" sz="2200" b="1" i="0" u="none" strike="noStrike" cap="none">
                <a:solidFill>
                  <a:schemeClr val="dk1"/>
                </a:solidFill>
                <a:latin typeface="Calibri"/>
                <a:ea typeface="Calibri"/>
                <a:cs typeface="Calibri"/>
                <a:sym typeface="Calibri"/>
              </a:rPr>
              <a:t>PL 5501/2016</a:t>
            </a:r>
            <a:r>
              <a:rPr lang="pt-BR" sz="2200" b="0" i="0" u="none" strike="noStrike" cap="none">
                <a:solidFill>
                  <a:schemeClr val="dk1"/>
                </a:solidFill>
                <a:latin typeface="Calibri"/>
                <a:ea typeface="Calibri"/>
                <a:cs typeface="Calibri"/>
                <a:sym typeface="Calibri"/>
              </a:rPr>
              <a:t> – Regulamenta a profissão de Analista de Sistema, define suas atribuições e reserva-lhe como privativa a responsabilidade técnica de projetos.</a:t>
            </a:r>
          </a:p>
        </p:txBody>
      </p:sp>
      <p:sp>
        <p:nvSpPr>
          <p:cNvPr id="606" name="Shape 606"/>
          <p:cNvSpPr/>
          <p:nvPr/>
        </p:nvSpPr>
        <p:spPr>
          <a:xfrm>
            <a:off x="4918923" y="6214030"/>
            <a:ext cx="3174971" cy="369332"/>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pt-BR" sz="1800">
                <a:solidFill>
                  <a:schemeClr val="dk1"/>
                </a:solidFill>
                <a:latin typeface="Calibri"/>
                <a:ea typeface="Calibri"/>
                <a:cs typeface="Calibri"/>
                <a:sym typeface="Calibri"/>
              </a:rPr>
              <a:t>http://homepages.dcc.ufmg.br/</a:t>
            </a: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626"/>
        <p:cNvGrpSpPr/>
        <p:nvPr/>
      </p:nvGrpSpPr>
      <p:grpSpPr>
        <a:xfrm>
          <a:off x="0" y="0"/>
          <a:ext cx="0" cy="0"/>
          <a:chOff x="0" y="0"/>
          <a:chExt cx="0" cy="0"/>
        </a:xfrm>
      </p:grpSpPr>
      <p:sp>
        <p:nvSpPr>
          <p:cNvPr id="627" name="Shape 627"/>
          <p:cNvSpPr txBox="1"/>
          <p:nvPr/>
        </p:nvSpPr>
        <p:spPr>
          <a:xfrm>
            <a:off x="457200" y="274680"/>
            <a:ext cx="7619760" cy="1142639"/>
          </a:xfrm>
          <a:prstGeom prst="rect">
            <a:avLst/>
          </a:prstGeom>
          <a:noFill/>
          <a:ln>
            <a:noFill/>
          </a:ln>
        </p:spPr>
        <p:txBody>
          <a:bodyPr lIns="0" tIns="0" rIns="0" bIns="0" anchor="ctr" anchorCtr="0">
            <a:noAutofit/>
          </a:bodyPr>
          <a:lstStyle/>
          <a:p>
            <a:pPr marL="0" marR="0" lvl="0" indent="0" algn="l" rtl="0">
              <a:lnSpc>
                <a:spcPct val="100000"/>
              </a:lnSpc>
              <a:spcBef>
                <a:spcPts val="0"/>
              </a:spcBef>
              <a:buSzPct val="25000"/>
              <a:buNone/>
            </a:pPr>
            <a:r>
              <a:rPr lang="pt-BR" sz="3600" b="1" strike="noStrike">
                <a:solidFill>
                  <a:srgbClr val="675E47"/>
                </a:solidFill>
                <a:latin typeface="Cambria"/>
                <a:ea typeface="Cambria"/>
                <a:cs typeface="Cambria"/>
                <a:sym typeface="Cambria"/>
              </a:rPr>
              <a:t>REFERÊNCIAS</a:t>
            </a:r>
          </a:p>
        </p:txBody>
      </p:sp>
      <p:sp>
        <p:nvSpPr>
          <p:cNvPr id="628" name="Shape 628"/>
          <p:cNvSpPr txBox="1"/>
          <p:nvPr/>
        </p:nvSpPr>
        <p:spPr>
          <a:xfrm>
            <a:off x="457200" y="274680"/>
            <a:ext cx="7619760" cy="1142639"/>
          </a:xfrm>
          <a:prstGeom prst="rect">
            <a:avLst/>
          </a:prstGeom>
          <a:noFill/>
          <a:ln>
            <a:noFill/>
          </a:ln>
        </p:spPr>
        <p:txBody>
          <a:bodyPr lIns="0" tIns="0" rIns="0" bIns="0" anchor="ctr" anchorCtr="0">
            <a:noAutofit/>
          </a:bodyPr>
          <a:lstStyle/>
          <a:p>
            <a:pPr marL="0" marR="0" lvl="0" indent="0" algn="l" rtl="0">
              <a:lnSpc>
                <a:spcPct val="100000"/>
              </a:lnSpc>
              <a:spcBef>
                <a:spcPts val="0"/>
              </a:spcBef>
              <a:buSzPct val="25000"/>
              <a:buNone/>
            </a:pPr>
            <a:r>
              <a:rPr lang="pt-BR" sz="3600" b="1" strike="noStrike">
                <a:solidFill>
                  <a:srgbClr val="675E47"/>
                </a:solidFill>
                <a:latin typeface="Cambria"/>
                <a:ea typeface="Cambria"/>
                <a:cs typeface="Cambria"/>
                <a:sym typeface="Cambria"/>
              </a:rPr>
              <a:t>REFERÊNCIAS</a:t>
            </a:r>
          </a:p>
        </p:txBody>
      </p:sp>
      <p:sp>
        <p:nvSpPr>
          <p:cNvPr id="629" name="Shape 629"/>
          <p:cNvSpPr txBox="1"/>
          <p:nvPr/>
        </p:nvSpPr>
        <p:spPr>
          <a:xfrm>
            <a:off x="457200" y="274680"/>
            <a:ext cx="7619760" cy="1142639"/>
          </a:xfrm>
          <a:prstGeom prst="rect">
            <a:avLst/>
          </a:prstGeom>
          <a:noFill/>
          <a:ln>
            <a:noFill/>
          </a:ln>
        </p:spPr>
        <p:txBody>
          <a:bodyPr lIns="0" tIns="0" rIns="0" bIns="0" anchor="ctr" anchorCtr="0">
            <a:noAutofit/>
          </a:bodyPr>
          <a:lstStyle/>
          <a:p>
            <a:pPr marL="0" marR="0" lvl="0" indent="0" algn="l" rtl="0">
              <a:lnSpc>
                <a:spcPct val="100000"/>
              </a:lnSpc>
              <a:spcBef>
                <a:spcPts val="0"/>
              </a:spcBef>
              <a:buSzPct val="25000"/>
              <a:buNone/>
            </a:pPr>
            <a:r>
              <a:rPr lang="pt-BR" sz="3600" b="1" strike="noStrike">
                <a:solidFill>
                  <a:srgbClr val="675E47"/>
                </a:solidFill>
                <a:latin typeface="Cambria"/>
                <a:ea typeface="Cambria"/>
                <a:cs typeface="Cambria"/>
                <a:sym typeface="Cambria"/>
              </a:rPr>
              <a:t>REFERÊNCIAS</a:t>
            </a:r>
          </a:p>
        </p:txBody>
      </p:sp>
      <p:sp>
        <p:nvSpPr>
          <p:cNvPr id="630" name="Shape 630"/>
          <p:cNvSpPr txBox="1"/>
          <p:nvPr/>
        </p:nvSpPr>
        <p:spPr>
          <a:xfrm>
            <a:off x="457200" y="274680"/>
            <a:ext cx="7619760" cy="1142639"/>
          </a:xfrm>
          <a:prstGeom prst="rect">
            <a:avLst/>
          </a:prstGeom>
          <a:noFill/>
          <a:ln>
            <a:noFill/>
          </a:ln>
        </p:spPr>
        <p:txBody>
          <a:bodyPr lIns="0" tIns="0" rIns="0" bIns="0" anchor="ctr" anchorCtr="0">
            <a:noAutofit/>
          </a:bodyPr>
          <a:lstStyle/>
          <a:p>
            <a:pPr marL="0" marR="0" lvl="0" indent="0" algn="l" rtl="0">
              <a:lnSpc>
                <a:spcPct val="100000"/>
              </a:lnSpc>
              <a:spcBef>
                <a:spcPts val="0"/>
              </a:spcBef>
              <a:buSzPct val="25000"/>
              <a:buNone/>
            </a:pPr>
            <a:r>
              <a:rPr lang="pt-BR" sz="3600" b="1" strike="noStrike">
                <a:solidFill>
                  <a:srgbClr val="675E47"/>
                </a:solidFill>
                <a:latin typeface="Cambria"/>
                <a:ea typeface="Cambria"/>
                <a:cs typeface="Cambria"/>
                <a:sym typeface="Cambria"/>
              </a:rPr>
              <a:t>REFERÊNCIAS</a:t>
            </a:r>
          </a:p>
        </p:txBody>
      </p:sp>
      <p:sp>
        <p:nvSpPr>
          <p:cNvPr id="631" name="Shape 631"/>
          <p:cNvSpPr txBox="1"/>
          <p:nvPr/>
        </p:nvSpPr>
        <p:spPr>
          <a:xfrm>
            <a:off x="216000" y="1656000"/>
            <a:ext cx="7860960" cy="4968000"/>
          </a:xfrm>
          <a:prstGeom prst="rect">
            <a:avLst/>
          </a:prstGeom>
          <a:noFill/>
          <a:ln>
            <a:noFill/>
          </a:ln>
        </p:spPr>
        <p:txBody>
          <a:bodyPr lIns="91425" tIns="45700" rIns="91425" bIns="45700" anchor="t" anchorCtr="0">
            <a:noAutofit/>
          </a:bodyPr>
          <a:lstStyle/>
          <a:p>
            <a:pPr marL="432000" marR="0" lvl="0" indent="-330400" algn="l" rtl="0">
              <a:spcBef>
                <a:spcPts val="0"/>
              </a:spcBef>
              <a:buClr>
                <a:srgbClr val="000000"/>
              </a:buClr>
              <a:buSzPct val="45000"/>
              <a:buFont typeface="Noto Sans Symbols"/>
              <a:buChar char="●"/>
            </a:pPr>
            <a:r>
              <a:rPr lang="pt-BR" sz="2200" b="0" strike="noStrike">
                <a:solidFill>
                  <a:srgbClr val="2F2B20"/>
                </a:solidFill>
                <a:latin typeface="Calibri"/>
                <a:ea typeface="Calibri"/>
                <a:cs typeface="Calibri"/>
                <a:sym typeface="Calibri"/>
              </a:rPr>
              <a:t>http://www.cbsi.net.br/2016/07/Irlanda-lanca-campanha-para-atrair-profissionais-de-TI-estrangeiros.html</a:t>
            </a:r>
          </a:p>
          <a:p>
            <a:pPr marL="431999" marR="0" lvl="0" indent="-330399" algn="l" rtl="0">
              <a:spcBef>
                <a:spcPts val="0"/>
              </a:spcBef>
              <a:buClr>
                <a:srgbClr val="000000"/>
              </a:buClr>
              <a:buSzPct val="45000"/>
              <a:buFont typeface="Noto Sans Symbols"/>
              <a:buChar char="●"/>
            </a:pPr>
            <a:r>
              <a:rPr lang="pt-BR" sz="2200" b="0" strike="noStrike">
                <a:solidFill>
                  <a:srgbClr val="2F2B20"/>
                </a:solidFill>
                <a:latin typeface="Calibri"/>
                <a:ea typeface="Calibri"/>
                <a:cs typeface="Calibri"/>
                <a:sym typeface="Calibri"/>
              </a:rPr>
              <a:t>https://www.techlifeireland.com/</a:t>
            </a:r>
          </a:p>
          <a:p>
            <a:pPr marL="432000" marR="0" lvl="0" indent="-330400" algn="l" rtl="0">
              <a:spcBef>
                <a:spcPts val="0"/>
              </a:spcBef>
              <a:buClr>
                <a:srgbClr val="000000"/>
              </a:buClr>
              <a:buSzPct val="45000"/>
              <a:buFont typeface="Noto Sans Symbols"/>
              <a:buChar char="●"/>
            </a:pPr>
            <a:r>
              <a:rPr lang="pt-BR" sz="2200" b="0" strike="noStrike">
                <a:solidFill>
                  <a:schemeClr val="dk1"/>
                </a:solidFill>
                <a:latin typeface="Calibri"/>
                <a:ea typeface="Calibri"/>
                <a:cs typeface="Calibri"/>
                <a:sym typeface="Calibri"/>
              </a:rPr>
              <a:t>http://vagaspelomundo.com.br/vagas/2016/09/alemanha-tem-milhares-de-vagas-para-profissionais-de-ti/</a:t>
            </a:r>
          </a:p>
          <a:p>
            <a:pPr marL="432000" marR="0" lvl="0" indent="-330400" algn="l" rtl="0">
              <a:spcBef>
                <a:spcPts val="0"/>
              </a:spcBef>
              <a:buClr>
                <a:srgbClr val="000000"/>
              </a:buClr>
              <a:buSzPct val="45000"/>
              <a:buFont typeface="Noto Sans Symbols"/>
              <a:buChar char="●"/>
            </a:pPr>
            <a:r>
              <a:rPr lang="pt-BR" sz="2200">
                <a:solidFill>
                  <a:schemeClr val="dk1"/>
                </a:solidFill>
                <a:latin typeface="Calibri"/>
                <a:ea typeface="Calibri"/>
                <a:cs typeface="Calibri"/>
                <a:sym typeface="Calibri"/>
              </a:rPr>
              <a:t>http://www5.usp.br/96271/equipe-da-usp-vence-competicao-mundial-da-microsoft/</a:t>
            </a:r>
          </a:p>
          <a:p>
            <a:pPr marL="432000" marR="0" lvl="0" indent="-330400" algn="l" rtl="0">
              <a:spcBef>
                <a:spcPts val="0"/>
              </a:spcBef>
              <a:buClr>
                <a:srgbClr val="000000"/>
              </a:buClr>
              <a:buSzPct val="45000"/>
              <a:buFont typeface="Noto Sans Symbols"/>
              <a:buChar char="●"/>
            </a:pPr>
            <a:r>
              <a:rPr lang="pt-BR" sz="2200">
                <a:solidFill>
                  <a:srgbClr val="2F2B20"/>
                </a:solidFill>
                <a:latin typeface="Calibri"/>
                <a:ea typeface="Calibri"/>
                <a:cs typeface="Calibri"/>
                <a:sym typeface="Calibri"/>
              </a:rPr>
              <a:t>https://www.facebook.com/groups/siusp/</a:t>
            </a:r>
          </a:p>
          <a:p>
            <a:pPr marL="0" marR="0" lvl="0" indent="0" algn="l" rtl="0">
              <a:spcBef>
                <a:spcPts val="0"/>
              </a:spcBef>
              <a:buNone/>
            </a:pPr>
            <a:endParaRPr sz="2200" b="0" strike="noStrike">
              <a:solidFill>
                <a:srgbClr val="2F2B20"/>
              </a:solidFill>
              <a:latin typeface="Calibri"/>
              <a:ea typeface="Calibri"/>
              <a:cs typeface="Calibri"/>
              <a:sym typeface="Calibri"/>
            </a:endParaRPr>
          </a:p>
          <a:p>
            <a:pPr marL="864000" marR="0" lvl="1" indent="-330599" algn="l" rtl="0">
              <a:spcBef>
                <a:spcPts val="0"/>
              </a:spcBef>
              <a:buClr>
                <a:srgbClr val="000000"/>
              </a:buClr>
              <a:buSzPct val="75000"/>
              <a:buFont typeface="Noto Sans Symbols"/>
              <a:buChar char="−"/>
            </a:pPr>
            <a:r>
              <a:rPr lang="pt-BR" sz="2200" b="0" i="0" u="none" strike="noStrike" cap="none">
                <a:solidFill>
                  <a:srgbClr val="2F2B20"/>
                </a:solidFill>
                <a:latin typeface="Calibri"/>
                <a:ea typeface="Calibri"/>
                <a:cs typeface="Calibri"/>
                <a:sym typeface="Calibri"/>
              </a:rPr>
              <a:t> </a:t>
            </a:r>
          </a:p>
          <a:p>
            <a:pPr marL="0" marR="0" lvl="0" indent="0" algn="l" rtl="0">
              <a:spcBef>
                <a:spcPts val="0"/>
              </a:spcBef>
              <a:buNone/>
            </a:pPr>
            <a:endParaRPr sz="2200" b="0" strike="noStrike">
              <a:solidFill>
                <a:srgbClr val="2F2B20"/>
              </a:solidFill>
              <a:latin typeface="Calibri"/>
              <a:ea typeface="Calibri"/>
              <a:cs typeface="Calibri"/>
              <a:sym typeface="Calibri"/>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635"/>
        <p:cNvGrpSpPr/>
        <p:nvPr/>
      </p:nvGrpSpPr>
      <p:grpSpPr>
        <a:xfrm>
          <a:off x="0" y="0"/>
          <a:ext cx="0" cy="0"/>
          <a:chOff x="0" y="0"/>
          <a:chExt cx="0" cy="0"/>
        </a:xfrm>
      </p:grpSpPr>
      <p:sp>
        <p:nvSpPr>
          <p:cNvPr id="636" name="Shape 636"/>
          <p:cNvSpPr txBox="1"/>
          <p:nvPr/>
        </p:nvSpPr>
        <p:spPr>
          <a:xfrm>
            <a:off x="457200" y="274680"/>
            <a:ext cx="7619760" cy="1142639"/>
          </a:xfrm>
          <a:prstGeom prst="rect">
            <a:avLst/>
          </a:prstGeom>
          <a:noFill/>
          <a:ln>
            <a:noFill/>
          </a:ln>
        </p:spPr>
        <p:txBody>
          <a:bodyPr lIns="0" tIns="0" rIns="0" bIns="0" anchor="ctr" anchorCtr="0">
            <a:noAutofit/>
          </a:bodyPr>
          <a:lstStyle/>
          <a:p>
            <a:pPr marL="0" marR="0" lvl="0" indent="0" algn="l" rtl="0">
              <a:lnSpc>
                <a:spcPct val="100000"/>
              </a:lnSpc>
              <a:spcBef>
                <a:spcPts val="0"/>
              </a:spcBef>
              <a:buSzPct val="25000"/>
              <a:buNone/>
            </a:pPr>
            <a:r>
              <a:rPr lang="pt-BR" sz="3600" b="1" strike="noStrike">
                <a:solidFill>
                  <a:srgbClr val="675E47"/>
                </a:solidFill>
                <a:latin typeface="Cambria"/>
                <a:ea typeface="Cambria"/>
                <a:cs typeface="Cambria"/>
                <a:sym typeface="Cambria"/>
              </a:rPr>
              <a:t>REFERÊNCIAS</a:t>
            </a:r>
          </a:p>
        </p:txBody>
      </p:sp>
      <p:sp>
        <p:nvSpPr>
          <p:cNvPr id="637" name="Shape 637"/>
          <p:cNvSpPr txBox="1"/>
          <p:nvPr/>
        </p:nvSpPr>
        <p:spPr>
          <a:xfrm>
            <a:off x="457200" y="274680"/>
            <a:ext cx="7619760" cy="1142639"/>
          </a:xfrm>
          <a:prstGeom prst="rect">
            <a:avLst/>
          </a:prstGeom>
          <a:noFill/>
          <a:ln>
            <a:noFill/>
          </a:ln>
        </p:spPr>
        <p:txBody>
          <a:bodyPr lIns="0" tIns="0" rIns="0" bIns="0" anchor="ctr" anchorCtr="0">
            <a:noAutofit/>
          </a:bodyPr>
          <a:lstStyle/>
          <a:p>
            <a:pPr marL="0" marR="0" lvl="0" indent="0" algn="l" rtl="0">
              <a:lnSpc>
                <a:spcPct val="100000"/>
              </a:lnSpc>
              <a:spcBef>
                <a:spcPts val="0"/>
              </a:spcBef>
              <a:buSzPct val="25000"/>
              <a:buNone/>
            </a:pPr>
            <a:r>
              <a:rPr lang="pt-BR" sz="3600" b="1" strike="noStrike">
                <a:solidFill>
                  <a:srgbClr val="675E47"/>
                </a:solidFill>
                <a:latin typeface="Cambria"/>
                <a:ea typeface="Cambria"/>
                <a:cs typeface="Cambria"/>
                <a:sym typeface="Cambria"/>
              </a:rPr>
              <a:t>REFERÊNCIAS</a:t>
            </a:r>
          </a:p>
        </p:txBody>
      </p:sp>
      <p:sp>
        <p:nvSpPr>
          <p:cNvPr id="638" name="Shape 638"/>
          <p:cNvSpPr txBox="1"/>
          <p:nvPr/>
        </p:nvSpPr>
        <p:spPr>
          <a:xfrm>
            <a:off x="457200" y="274680"/>
            <a:ext cx="7619760" cy="1142639"/>
          </a:xfrm>
          <a:prstGeom prst="rect">
            <a:avLst/>
          </a:prstGeom>
          <a:noFill/>
          <a:ln>
            <a:noFill/>
          </a:ln>
        </p:spPr>
        <p:txBody>
          <a:bodyPr lIns="0" tIns="0" rIns="0" bIns="0" anchor="ctr" anchorCtr="0">
            <a:noAutofit/>
          </a:bodyPr>
          <a:lstStyle/>
          <a:p>
            <a:pPr marL="0" marR="0" lvl="0" indent="0" algn="l" rtl="0">
              <a:lnSpc>
                <a:spcPct val="100000"/>
              </a:lnSpc>
              <a:spcBef>
                <a:spcPts val="0"/>
              </a:spcBef>
              <a:buSzPct val="25000"/>
              <a:buNone/>
            </a:pPr>
            <a:r>
              <a:rPr lang="pt-BR" sz="3600" b="1" strike="noStrike">
                <a:solidFill>
                  <a:srgbClr val="675E47"/>
                </a:solidFill>
                <a:latin typeface="Cambria"/>
                <a:ea typeface="Cambria"/>
                <a:cs typeface="Cambria"/>
                <a:sym typeface="Cambria"/>
              </a:rPr>
              <a:t>REFERÊNCIAS</a:t>
            </a:r>
          </a:p>
        </p:txBody>
      </p:sp>
      <p:sp>
        <p:nvSpPr>
          <p:cNvPr id="639" name="Shape 639"/>
          <p:cNvSpPr txBox="1"/>
          <p:nvPr/>
        </p:nvSpPr>
        <p:spPr>
          <a:xfrm>
            <a:off x="457200" y="274680"/>
            <a:ext cx="7619760" cy="1142639"/>
          </a:xfrm>
          <a:prstGeom prst="rect">
            <a:avLst/>
          </a:prstGeom>
          <a:noFill/>
          <a:ln>
            <a:noFill/>
          </a:ln>
        </p:spPr>
        <p:txBody>
          <a:bodyPr lIns="0" tIns="0" rIns="0" bIns="0" anchor="ctr" anchorCtr="0">
            <a:noAutofit/>
          </a:bodyPr>
          <a:lstStyle/>
          <a:p>
            <a:pPr marL="0" marR="0" lvl="0" indent="0" algn="l" rtl="0">
              <a:lnSpc>
                <a:spcPct val="100000"/>
              </a:lnSpc>
              <a:spcBef>
                <a:spcPts val="0"/>
              </a:spcBef>
              <a:buSzPct val="25000"/>
              <a:buNone/>
            </a:pPr>
            <a:r>
              <a:rPr lang="pt-BR" sz="3600" b="1" strike="noStrike">
                <a:solidFill>
                  <a:srgbClr val="675E47"/>
                </a:solidFill>
                <a:latin typeface="Cambria"/>
                <a:ea typeface="Cambria"/>
                <a:cs typeface="Cambria"/>
                <a:sym typeface="Cambria"/>
              </a:rPr>
              <a:t>REFERÊNCIAS</a:t>
            </a:r>
          </a:p>
        </p:txBody>
      </p:sp>
      <p:sp>
        <p:nvSpPr>
          <p:cNvPr id="640" name="Shape 640"/>
          <p:cNvSpPr txBox="1"/>
          <p:nvPr/>
        </p:nvSpPr>
        <p:spPr>
          <a:xfrm>
            <a:off x="216000" y="1656000"/>
            <a:ext cx="7860960" cy="4968000"/>
          </a:xfrm>
          <a:prstGeom prst="rect">
            <a:avLst/>
          </a:prstGeom>
          <a:noFill/>
          <a:ln>
            <a:noFill/>
          </a:ln>
        </p:spPr>
        <p:txBody>
          <a:bodyPr lIns="91425" tIns="45700" rIns="91425" bIns="45700" anchor="t" anchorCtr="0">
            <a:noAutofit/>
          </a:bodyPr>
          <a:lstStyle/>
          <a:p>
            <a:pPr marL="432000" marR="0" lvl="0" indent="-330400" algn="l" rtl="0">
              <a:spcBef>
                <a:spcPts val="0"/>
              </a:spcBef>
              <a:buClr>
                <a:srgbClr val="000000"/>
              </a:buClr>
              <a:buSzPct val="45000"/>
              <a:buFont typeface="Noto Sans Symbols"/>
              <a:buChar char="●"/>
            </a:pPr>
            <a:r>
              <a:rPr lang="pt-BR" sz="2200">
                <a:solidFill>
                  <a:srgbClr val="2F2B20"/>
                </a:solidFill>
                <a:latin typeface="Calibri"/>
                <a:ea typeface="Calibri"/>
                <a:cs typeface="Calibri"/>
                <a:sym typeface="Calibri"/>
              </a:rPr>
              <a:t>http://sbc.org.br/eventos/competicoes-cientificas</a:t>
            </a:r>
          </a:p>
          <a:p>
            <a:pPr marL="432000" marR="0" lvl="0" indent="-330400" algn="l" rtl="0">
              <a:spcBef>
                <a:spcPts val="0"/>
              </a:spcBef>
              <a:buClr>
                <a:srgbClr val="000000"/>
              </a:buClr>
              <a:buSzPct val="45000"/>
              <a:buFont typeface="Noto Sans Symbols"/>
              <a:buChar char="●"/>
            </a:pPr>
            <a:r>
              <a:rPr lang="pt-BR" sz="2200">
                <a:solidFill>
                  <a:srgbClr val="2F2B20"/>
                </a:solidFill>
                <a:latin typeface="Calibri"/>
                <a:ea typeface="Calibri"/>
                <a:cs typeface="Calibri"/>
                <a:sym typeface="Calibri"/>
              </a:rPr>
              <a:t>http://sbc.org.br/eventos/eventos-realizados</a:t>
            </a:r>
          </a:p>
          <a:p>
            <a:pPr marL="432000" marR="0" lvl="0" indent="-330400" algn="l" rtl="0">
              <a:spcBef>
                <a:spcPts val="0"/>
              </a:spcBef>
              <a:buClr>
                <a:srgbClr val="000000"/>
              </a:buClr>
              <a:buSzPct val="45000"/>
              <a:buFont typeface="Noto Sans Symbols"/>
              <a:buChar char="●"/>
            </a:pPr>
            <a:r>
              <a:rPr lang="pt-BR" sz="2200">
                <a:solidFill>
                  <a:srgbClr val="2F2B20"/>
                </a:solidFill>
                <a:latin typeface="Calibri"/>
                <a:ea typeface="Calibri"/>
                <a:cs typeface="Calibri"/>
                <a:sym typeface="Calibri"/>
              </a:rPr>
              <a:t>http://homepages.dcc.ufmg.br/~bigonha/Sbc/plsbc.html</a:t>
            </a:r>
          </a:p>
          <a:p>
            <a:pPr marL="432000" marR="0" lvl="0" indent="-330400" algn="l" rtl="0">
              <a:spcBef>
                <a:spcPts val="0"/>
              </a:spcBef>
              <a:buClr>
                <a:srgbClr val="000000"/>
              </a:buClr>
              <a:buSzPct val="45000"/>
              <a:buFont typeface="Noto Sans Symbols"/>
              <a:buChar char="●"/>
            </a:pPr>
            <a:r>
              <a:rPr lang="pt-BR" sz="2200">
                <a:solidFill>
                  <a:srgbClr val="2F2B20"/>
                </a:solidFill>
                <a:latin typeface="Calibri"/>
                <a:ea typeface="Calibri"/>
                <a:cs typeface="Calibri"/>
                <a:sym typeface="Calibri"/>
              </a:rPr>
              <a:t>http://sbc.org.br/eventos/competicoes-cientificas</a:t>
            </a:r>
          </a:p>
          <a:p>
            <a:pPr marL="432000" marR="0" lvl="0" indent="-330400" algn="l" rtl="0">
              <a:spcBef>
                <a:spcPts val="0"/>
              </a:spcBef>
              <a:buClr>
                <a:srgbClr val="000000"/>
              </a:buClr>
              <a:buSzPct val="45000"/>
              <a:buFont typeface="Noto Sans Symbols"/>
              <a:buChar char="●"/>
            </a:pPr>
            <a:r>
              <a:rPr lang="pt-BR" sz="2200">
                <a:solidFill>
                  <a:srgbClr val="2F2B20"/>
                </a:solidFill>
                <a:latin typeface="Calibri"/>
                <a:ea typeface="Calibri"/>
                <a:cs typeface="Calibri"/>
                <a:sym typeface="Calibri"/>
              </a:rPr>
              <a:t>http://sbc.org.br/institucional-3/sobre</a:t>
            </a:r>
          </a:p>
          <a:p>
            <a:pPr marL="432000" marR="0" lvl="0" indent="-330400" algn="l" rtl="0">
              <a:spcBef>
                <a:spcPts val="0"/>
              </a:spcBef>
              <a:buClr>
                <a:srgbClr val="000000"/>
              </a:buClr>
              <a:buSzPct val="45000"/>
              <a:buFont typeface="Noto Sans Symbols"/>
              <a:buChar char="●"/>
            </a:pPr>
            <a:r>
              <a:rPr lang="pt-BR" sz="2200">
                <a:solidFill>
                  <a:srgbClr val="2F2B20"/>
                </a:solidFill>
                <a:latin typeface="Calibri"/>
                <a:ea typeface="Calibri"/>
                <a:cs typeface="Calibri"/>
                <a:sym typeface="Calibri"/>
              </a:rPr>
              <a:t>http://homepages.dcc.ufmg.br</a:t>
            </a:r>
          </a:p>
          <a:p>
            <a:pPr marL="432000" marR="0" lvl="0" indent="-330400" algn="l" rtl="0">
              <a:spcBef>
                <a:spcPts val="0"/>
              </a:spcBef>
              <a:buClr>
                <a:srgbClr val="000000"/>
              </a:buClr>
              <a:buSzPct val="45000"/>
              <a:buFont typeface="Noto Sans Symbols"/>
              <a:buChar char="●"/>
            </a:pPr>
            <a:r>
              <a:rPr lang="pt-BR" sz="2400">
                <a:solidFill>
                  <a:schemeClr val="dk1"/>
                </a:solidFill>
                <a:latin typeface="Calibri"/>
                <a:ea typeface="Calibri"/>
                <a:cs typeface="Calibri"/>
                <a:sym typeface="Calibri"/>
              </a:rPr>
              <a:t>http://www.mtecbo.gov.br</a:t>
            </a:r>
          </a:p>
          <a:p>
            <a:pPr marL="432000" marR="0" lvl="0" indent="-330400" algn="l" rtl="0">
              <a:spcBef>
                <a:spcPts val="0"/>
              </a:spcBef>
              <a:buClr>
                <a:srgbClr val="000000"/>
              </a:buClr>
              <a:buSzPct val="45000"/>
              <a:buFont typeface="Noto Sans Symbols"/>
              <a:buChar char="●"/>
            </a:pPr>
            <a:r>
              <a:rPr lang="pt-BR" sz="2400">
                <a:solidFill>
                  <a:schemeClr val="dk1"/>
                </a:solidFill>
                <a:latin typeface="Calibri"/>
                <a:ea typeface="Calibri"/>
                <a:cs typeface="Calibri"/>
                <a:sym typeface="Calibri"/>
              </a:rPr>
              <a:t>http://www.planalto.gov.br</a:t>
            </a:r>
          </a:p>
          <a:p>
            <a:pPr marL="432000" marR="0" lvl="0" indent="-330400" algn="l" rtl="0">
              <a:spcBef>
                <a:spcPts val="0"/>
              </a:spcBef>
              <a:buClr>
                <a:srgbClr val="000000"/>
              </a:buClr>
              <a:buFont typeface="Noto Sans Symbols"/>
              <a:buNone/>
            </a:pPr>
            <a:endParaRPr sz="2200" b="0" strike="noStrike">
              <a:solidFill>
                <a:srgbClr val="2F2B20"/>
              </a:solidFill>
              <a:latin typeface="Calibri"/>
              <a:ea typeface="Calibri"/>
              <a:cs typeface="Calibri"/>
              <a:sym typeface="Calibri"/>
            </a:endParaRPr>
          </a:p>
          <a:p>
            <a:pPr marL="864000" marR="0" lvl="1" indent="-330599" algn="l" rtl="0">
              <a:spcBef>
                <a:spcPts val="0"/>
              </a:spcBef>
              <a:buClr>
                <a:srgbClr val="000000"/>
              </a:buClr>
              <a:buSzPct val="75000"/>
              <a:buFont typeface="Noto Sans Symbols"/>
              <a:buChar char="−"/>
            </a:pPr>
            <a:r>
              <a:rPr lang="pt-BR" sz="2200" b="0" i="0" u="none" strike="noStrike" cap="none">
                <a:solidFill>
                  <a:srgbClr val="2F2B20"/>
                </a:solidFill>
                <a:latin typeface="Calibri"/>
                <a:ea typeface="Calibri"/>
                <a:cs typeface="Calibri"/>
                <a:sym typeface="Calibri"/>
              </a:rPr>
              <a:t> </a:t>
            </a:r>
          </a:p>
          <a:p>
            <a:pPr marL="0" marR="0" lvl="0" indent="0" algn="l" rtl="0">
              <a:spcBef>
                <a:spcPts val="0"/>
              </a:spcBef>
              <a:buNone/>
            </a:pPr>
            <a:endParaRPr sz="2200" b="0" strike="noStrike">
              <a:solidFill>
                <a:srgbClr val="2F2B20"/>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Shape 135"/>
          <p:cNvSpPr txBox="1">
            <a:spLocks noGrp="1"/>
          </p:cNvSpPr>
          <p:nvPr>
            <p:ph type="title"/>
          </p:nvPr>
        </p:nvSpPr>
        <p:spPr>
          <a:xfrm>
            <a:off x="457200" y="274637"/>
            <a:ext cx="8003231" cy="1143000"/>
          </a:xfrm>
          <a:prstGeom prst="rect">
            <a:avLst/>
          </a:prstGeom>
          <a:noFill/>
          <a:ln>
            <a:noFill/>
          </a:ln>
        </p:spPr>
        <p:txBody>
          <a:bodyPr lIns="91425" tIns="45700" rIns="91425" bIns="45700" anchor="ctr" anchorCtr="0">
            <a:noAutofit/>
          </a:bodyPr>
          <a:lstStyle/>
          <a:p>
            <a:pPr marL="0" marR="0" lvl="0" indent="0" algn="l" rtl="0">
              <a:spcBef>
                <a:spcPts val="0"/>
              </a:spcBef>
              <a:buClr>
                <a:schemeClr val="dk2"/>
              </a:buClr>
              <a:buSzPct val="25000"/>
              <a:buFont typeface="Cambria"/>
              <a:buNone/>
            </a:pPr>
            <a:r>
              <a:rPr lang="pt-BR" sz="4600" b="0" i="0" u="none" strike="noStrike" cap="none">
                <a:solidFill>
                  <a:schemeClr val="dk2"/>
                </a:solidFill>
                <a:latin typeface="Cambria"/>
                <a:ea typeface="Cambria"/>
                <a:cs typeface="Cambria"/>
                <a:sym typeface="Cambria"/>
              </a:rPr>
              <a:t>Qual a diferença entre SI, CC, etc?</a:t>
            </a:r>
          </a:p>
        </p:txBody>
      </p:sp>
      <p:sp>
        <p:nvSpPr>
          <p:cNvPr id="136" name="Shape 136"/>
          <p:cNvSpPr txBox="1">
            <a:spLocks noGrp="1"/>
          </p:cNvSpPr>
          <p:nvPr>
            <p:ph type="body" idx="1"/>
          </p:nvPr>
        </p:nvSpPr>
        <p:spPr>
          <a:xfrm>
            <a:off x="457200" y="1600200"/>
            <a:ext cx="7619999" cy="4800600"/>
          </a:xfrm>
          <a:prstGeom prst="rect">
            <a:avLst/>
          </a:prstGeom>
          <a:noFill/>
          <a:ln>
            <a:noFill/>
          </a:ln>
        </p:spPr>
        <p:txBody>
          <a:bodyPr lIns="91425" tIns="45700" rIns="91425" bIns="45700" anchor="t" anchorCtr="0">
            <a:noAutofit/>
          </a:bodyPr>
          <a:lstStyle/>
          <a:p>
            <a:pPr marL="342900" marR="0" lvl="0" indent="-228600" algn="l" rtl="0">
              <a:spcBef>
                <a:spcPts val="0"/>
              </a:spcBef>
              <a:spcAft>
                <a:spcPts val="0"/>
              </a:spcAft>
              <a:buClr>
                <a:schemeClr val="accent1"/>
              </a:buClr>
              <a:buSzPct val="100000"/>
              <a:buFont typeface="Arial"/>
              <a:buChar char="•"/>
            </a:pPr>
            <a:r>
              <a:rPr lang="pt-BR" sz="2000" b="1" i="0" u="none" strike="noStrike" cap="none">
                <a:solidFill>
                  <a:schemeClr val="dk1"/>
                </a:solidFill>
                <a:latin typeface="Calibri"/>
                <a:ea typeface="Calibri"/>
                <a:cs typeface="Calibri"/>
                <a:sym typeface="Calibri"/>
              </a:rPr>
              <a:t>Bacharelado (Bacharel)</a:t>
            </a:r>
            <a:r>
              <a:rPr lang="pt-BR" sz="2000" b="0" i="0" u="none" strike="noStrike" cap="none">
                <a:solidFill>
                  <a:schemeClr val="dk1"/>
                </a:solidFill>
                <a:latin typeface="Calibri"/>
                <a:ea typeface="Calibri"/>
                <a:cs typeface="Calibri"/>
                <a:sym typeface="Calibri"/>
              </a:rPr>
              <a:t>: formação para exercer a profissão e/ou atuar como professor/pesquisador na academia em um “campo do saber”. [4-6 anos]</a:t>
            </a:r>
          </a:p>
          <a:p>
            <a:pPr marL="640080" marR="0" lvl="1" indent="-233680" algn="l" rtl="0">
              <a:spcBef>
                <a:spcPts val="360"/>
              </a:spcBef>
              <a:spcAft>
                <a:spcPts val="0"/>
              </a:spcAft>
              <a:buClr>
                <a:schemeClr val="accent2"/>
              </a:buClr>
              <a:buSzPct val="100000"/>
              <a:buFont typeface="Arial"/>
              <a:buChar char="•"/>
            </a:pPr>
            <a:r>
              <a:rPr lang="pt-BR" sz="1800" b="1" i="0" u="none" strike="noStrike" cap="none">
                <a:solidFill>
                  <a:schemeClr val="dk1"/>
                </a:solidFill>
                <a:latin typeface="Calibri"/>
                <a:ea typeface="Calibri"/>
                <a:cs typeface="Calibri"/>
                <a:sym typeface="Calibri"/>
              </a:rPr>
              <a:t>Engenharia (Engenheiro)</a:t>
            </a:r>
            <a:r>
              <a:rPr lang="pt-BR" sz="1800" b="0" i="0" u="none" strike="noStrike" cap="none">
                <a:solidFill>
                  <a:schemeClr val="dk1"/>
                </a:solidFill>
                <a:latin typeface="Calibri"/>
                <a:ea typeface="Calibri"/>
                <a:cs typeface="Calibri"/>
                <a:sym typeface="Calibri"/>
              </a:rPr>
              <a:t>: um tipo específico de Bacharelado, voltado para as áreas tecnológicas. O correto seria dizer “Bacharelado em Engenharia Civil”, por exemplo. [5 anos]</a:t>
            </a:r>
          </a:p>
          <a:p>
            <a:pPr marL="342900" marR="0" lvl="0" indent="-228600" algn="l" rtl="0">
              <a:spcBef>
                <a:spcPts val="400"/>
              </a:spcBef>
              <a:spcAft>
                <a:spcPts val="0"/>
              </a:spcAft>
              <a:buClr>
                <a:schemeClr val="accent1"/>
              </a:buClr>
              <a:buSzPct val="100000"/>
              <a:buFont typeface="Arial"/>
              <a:buNone/>
            </a:pPr>
            <a:endParaRPr sz="2000" b="1" i="0" u="none" strike="noStrike" cap="none">
              <a:solidFill>
                <a:schemeClr val="dk1"/>
              </a:solidFill>
              <a:latin typeface="Calibri"/>
              <a:ea typeface="Calibri"/>
              <a:cs typeface="Calibri"/>
              <a:sym typeface="Calibri"/>
            </a:endParaRPr>
          </a:p>
          <a:p>
            <a:pPr marL="342900" marR="0" lvl="0" indent="-228600" algn="l" rtl="0">
              <a:spcBef>
                <a:spcPts val="400"/>
              </a:spcBef>
              <a:spcAft>
                <a:spcPts val="0"/>
              </a:spcAft>
              <a:buClr>
                <a:schemeClr val="accent1"/>
              </a:buClr>
              <a:buSzPct val="100000"/>
              <a:buFont typeface="Arial"/>
              <a:buChar char="•"/>
            </a:pPr>
            <a:r>
              <a:rPr lang="pt-BR" sz="2000" b="1" i="0" u="none" strike="noStrike" cap="none">
                <a:solidFill>
                  <a:schemeClr val="dk1"/>
                </a:solidFill>
                <a:latin typeface="Calibri"/>
                <a:ea typeface="Calibri"/>
                <a:cs typeface="Calibri"/>
                <a:sym typeface="Calibri"/>
              </a:rPr>
              <a:t>Licenciatura (Professor)</a:t>
            </a:r>
            <a:r>
              <a:rPr lang="pt-BR" sz="2000" b="0" i="0" u="none" strike="noStrike" cap="none">
                <a:solidFill>
                  <a:schemeClr val="dk1"/>
                </a:solidFill>
                <a:latin typeface="Calibri"/>
                <a:ea typeface="Calibri"/>
                <a:cs typeface="Calibri"/>
                <a:sym typeface="Calibri"/>
              </a:rPr>
              <a:t>: formação para dar aula como professor na educação básica (Ensino Fundamental/Médio) em um “campo do saber”. [3-5 anos]</a:t>
            </a:r>
          </a:p>
          <a:p>
            <a:pPr marL="640080" marR="0" lvl="1" indent="-233680" algn="l" rtl="0">
              <a:spcBef>
                <a:spcPts val="360"/>
              </a:spcBef>
              <a:spcAft>
                <a:spcPts val="0"/>
              </a:spcAft>
              <a:buClr>
                <a:schemeClr val="accent2"/>
              </a:buClr>
              <a:buSzPct val="100000"/>
              <a:buFont typeface="Arial"/>
              <a:buChar char="•"/>
            </a:pPr>
            <a:r>
              <a:rPr lang="pt-BR" sz="1800" b="0" i="0" u="none" strike="noStrike" cap="none">
                <a:solidFill>
                  <a:schemeClr val="dk1"/>
                </a:solidFill>
                <a:latin typeface="Calibri"/>
                <a:ea typeface="Calibri"/>
                <a:cs typeface="Calibri"/>
                <a:sym typeface="Calibri"/>
              </a:rPr>
              <a:t>Pode ser um (semi)Bacharelado + “Formação Pedagógica” </a:t>
            </a:r>
          </a:p>
          <a:p>
            <a:pPr marL="342900" marR="0" lvl="0" indent="-228600" algn="l" rtl="0">
              <a:spcBef>
                <a:spcPts val="400"/>
              </a:spcBef>
              <a:spcAft>
                <a:spcPts val="0"/>
              </a:spcAft>
              <a:buClr>
                <a:schemeClr val="accent1"/>
              </a:buClr>
              <a:buSzPct val="100000"/>
              <a:buFont typeface="Arial"/>
              <a:buNone/>
            </a:pPr>
            <a:endParaRPr sz="2000" b="1" i="0" u="none" strike="noStrike" cap="none">
              <a:solidFill>
                <a:schemeClr val="dk1"/>
              </a:solidFill>
              <a:latin typeface="Calibri"/>
              <a:ea typeface="Calibri"/>
              <a:cs typeface="Calibri"/>
              <a:sym typeface="Calibri"/>
            </a:endParaRPr>
          </a:p>
          <a:p>
            <a:pPr marL="342900" marR="0" lvl="0" indent="-228600" algn="l" rtl="0">
              <a:spcBef>
                <a:spcPts val="400"/>
              </a:spcBef>
              <a:buClr>
                <a:schemeClr val="accent1"/>
              </a:buClr>
              <a:buSzPct val="100000"/>
              <a:buFont typeface="Arial"/>
              <a:buChar char="•"/>
            </a:pPr>
            <a:r>
              <a:rPr lang="pt-BR" sz="2000" b="1" i="0" u="none" strike="noStrike" cap="none">
                <a:solidFill>
                  <a:schemeClr val="dk1"/>
                </a:solidFill>
                <a:latin typeface="Calibri"/>
                <a:ea typeface="Calibri"/>
                <a:cs typeface="Calibri"/>
                <a:sym typeface="Calibri"/>
              </a:rPr>
              <a:t>Tecnologia (Tecnólogo)</a:t>
            </a:r>
            <a:r>
              <a:rPr lang="pt-BR" sz="2000" b="0" i="0" u="none" strike="noStrike" cap="none">
                <a:solidFill>
                  <a:schemeClr val="dk1"/>
                </a:solidFill>
                <a:latin typeface="Calibri"/>
                <a:ea typeface="Calibri"/>
                <a:cs typeface="Calibri"/>
                <a:sym typeface="Calibri"/>
              </a:rPr>
              <a:t>: um semi-Bacharelado para exercer a profissão em uma área específica dentro de um “campo do saber” para atender necessidades emergenciais do mercado. [2-3 anos]</a:t>
            </a:r>
          </a:p>
        </p:txBody>
      </p:sp>
      <p:sp>
        <p:nvSpPr>
          <p:cNvPr id="137" name="Shape 137"/>
          <p:cNvSpPr/>
          <p:nvPr/>
        </p:nvSpPr>
        <p:spPr>
          <a:xfrm>
            <a:off x="467543" y="1484783"/>
            <a:ext cx="7704855" cy="2088232"/>
          </a:xfrm>
          <a:prstGeom prst="roundRect">
            <a:avLst>
              <a:gd name="adj" fmla="val 16667"/>
            </a:avLst>
          </a:prstGeom>
          <a:solidFill>
            <a:schemeClr val="accent1">
              <a:alpha val="22745"/>
            </a:schemeClr>
          </a:solidFill>
          <a:ln w="25400" cap="flat" cmpd="sng">
            <a:solidFill>
              <a:srgbClr val="7B785A"/>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Shape 142"/>
          <p:cNvSpPr txBox="1">
            <a:spLocks noGrp="1"/>
          </p:cNvSpPr>
          <p:nvPr>
            <p:ph type="title"/>
          </p:nvPr>
        </p:nvSpPr>
        <p:spPr>
          <a:xfrm>
            <a:off x="457200" y="274637"/>
            <a:ext cx="8003231" cy="1143000"/>
          </a:xfrm>
          <a:prstGeom prst="rect">
            <a:avLst/>
          </a:prstGeom>
          <a:noFill/>
          <a:ln>
            <a:noFill/>
          </a:ln>
        </p:spPr>
        <p:txBody>
          <a:bodyPr lIns="91425" tIns="45700" rIns="91425" bIns="45700" anchor="ctr" anchorCtr="0">
            <a:noAutofit/>
          </a:bodyPr>
          <a:lstStyle/>
          <a:p>
            <a:pPr marL="0" marR="0" lvl="0" indent="0" algn="l" rtl="0">
              <a:spcBef>
                <a:spcPts val="0"/>
              </a:spcBef>
              <a:buClr>
                <a:schemeClr val="dk2"/>
              </a:buClr>
              <a:buSzPct val="25000"/>
              <a:buFont typeface="Cambria"/>
              <a:buNone/>
            </a:pPr>
            <a:r>
              <a:rPr lang="pt-BR" sz="4600" b="0" i="0" u="none" strike="noStrike" cap="none">
                <a:solidFill>
                  <a:schemeClr val="dk2"/>
                </a:solidFill>
                <a:latin typeface="Cambria"/>
                <a:ea typeface="Cambria"/>
                <a:cs typeface="Cambria"/>
                <a:sym typeface="Cambria"/>
              </a:rPr>
              <a:t>Qual a diferença entre SI, CC, etc?</a:t>
            </a:r>
          </a:p>
        </p:txBody>
      </p:sp>
      <p:sp>
        <p:nvSpPr>
          <p:cNvPr id="143" name="Shape 143"/>
          <p:cNvSpPr txBox="1">
            <a:spLocks noGrp="1"/>
          </p:cNvSpPr>
          <p:nvPr>
            <p:ph type="body" idx="1"/>
          </p:nvPr>
        </p:nvSpPr>
        <p:spPr>
          <a:xfrm>
            <a:off x="457200" y="1600200"/>
            <a:ext cx="7619999" cy="4997152"/>
          </a:xfrm>
          <a:prstGeom prst="rect">
            <a:avLst/>
          </a:prstGeom>
          <a:noFill/>
          <a:ln>
            <a:noFill/>
          </a:ln>
        </p:spPr>
        <p:txBody>
          <a:bodyPr lIns="91425" tIns="45700" rIns="91425" bIns="45700" anchor="t" anchorCtr="0">
            <a:noAutofit/>
          </a:bodyPr>
          <a:lstStyle/>
          <a:p>
            <a:pPr marL="342900" marR="0" lvl="0" indent="-228600" algn="l" rtl="0">
              <a:spcBef>
                <a:spcPts val="0"/>
              </a:spcBef>
              <a:spcAft>
                <a:spcPts val="0"/>
              </a:spcAft>
              <a:buClr>
                <a:schemeClr val="accent1"/>
              </a:buClr>
              <a:buSzPct val="100000"/>
              <a:buFont typeface="Arial"/>
              <a:buChar char="•"/>
            </a:pPr>
            <a:r>
              <a:rPr lang="pt-BR" sz="2000" b="1" i="0" u="none" strike="noStrike" cap="none">
                <a:solidFill>
                  <a:schemeClr val="dk1"/>
                </a:solidFill>
                <a:latin typeface="Calibri"/>
                <a:ea typeface="Calibri"/>
                <a:cs typeface="Calibri"/>
                <a:sym typeface="Calibri"/>
              </a:rPr>
              <a:t>O que é Computação?</a:t>
            </a:r>
          </a:p>
          <a:p>
            <a:pPr marL="411480" marR="0" lvl="1" indent="-5080" algn="l" rtl="0">
              <a:spcBef>
                <a:spcPts val="360"/>
              </a:spcBef>
              <a:spcAft>
                <a:spcPts val="0"/>
              </a:spcAft>
              <a:buClr>
                <a:schemeClr val="accent2"/>
              </a:buClr>
              <a:buSzPct val="25000"/>
              <a:buFont typeface="Arial"/>
              <a:buNone/>
            </a:pPr>
            <a:r>
              <a:rPr lang="pt-BR" sz="1800" b="0" i="0" u="none" strike="noStrike" cap="none">
                <a:solidFill>
                  <a:schemeClr val="dk1"/>
                </a:solidFill>
                <a:latin typeface="Calibri"/>
                <a:ea typeface="Calibri"/>
                <a:cs typeface="Calibri"/>
                <a:sym typeface="Calibri"/>
              </a:rPr>
              <a:t>[De acordo com diretrizes do MEC, apoiada pela SBC (MEC-SBC, 2011)]</a:t>
            </a:r>
          </a:p>
          <a:p>
            <a:pPr marL="411480" marR="0" lvl="1" indent="-5080" algn="l" rtl="0">
              <a:spcBef>
                <a:spcPts val="360"/>
              </a:spcBef>
              <a:spcAft>
                <a:spcPts val="0"/>
              </a:spcAft>
              <a:buClr>
                <a:schemeClr val="accent2"/>
              </a:buClr>
              <a:buSzPct val="25000"/>
              <a:buFont typeface="Arial"/>
              <a:buNone/>
            </a:pPr>
            <a:endParaRPr sz="1800" b="1" i="0" u="none" strike="noStrike" cap="none">
              <a:solidFill>
                <a:schemeClr val="dk1"/>
              </a:solidFill>
              <a:latin typeface="Calibri"/>
              <a:ea typeface="Calibri"/>
              <a:cs typeface="Calibri"/>
              <a:sym typeface="Calibri"/>
            </a:endParaRPr>
          </a:p>
          <a:p>
            <a:pPr marL="640080" marR="0" lvl="1" indent="-233680" algn="l" rtl="0">
              <a:spcBef>
                <a:spcPts val="360"/>
              </a:spcBef>
              <a:buClr>
                <a:schemeClr val="accent2"/>
              </a:buClr>
              <a:buSzPct val="100000"/>
              <a:buFont typeface="Arial"/>
              <a:buChar char="•"/>
            </a:pPr>
            <a:r>
              <a:rPr lang="pt-BR" sz="1800" b="0" i="0" u="none" strike="noStrike" cap="none">
                <a:solidFill>
                  <a:schemeClr val="dk1"/>
                </a:solidFill>
                <a:latin typeface="Calibri"/>
                <a:ea typeface="Calibri"/>
                <a:cs typeface="Calibri"/>
                <a:sym typeface="Calibri"/>
              </a:rPr>
              <a:t>A Ciência da Computação estuda a fundamentação teórica das construções computacionais, bem como suas aplicações em dispositivos tecnológicos e sistemas de computação.</a:t>
            </a:r>
          </a:p>
        </p:txBody>
      </p:sp>
    </p:spTree>
  </p:cSld>
  <p:clrMapOvr>
    <a:masterClrMapping/>
  </p:clrMapOvr>
</p:sld>
</file>

<file path=ppt/theme/theme1.xml><?xml version="1.0" encoding="utf-8"?>
<a:theme xmlns:a="http://schemas.openxmlformats.org/drawingml/2006/main" name="Adjacência">
  <a:themeElements>
    <a:clrScheme name="Adjacência">
      <a:dk1>
        <a:srgbClr val="2F2B20"/>
      </a:dk1>
      <a:lt1>
        <a:srgbClr val="FFFFFF"/>
      </a:lt1>
      <a:dk2>
        <a:srgbClr val="675E47"/>
      </a:dk2>
      <a:lt2>
        <a:srgbClr val="DFDCB7"/>
      </a:lt2>
      <a:accent1>
        <a:srgbClr val="A9A57C"/>
      </a:accent1>
      <a:accent2>
        <a:srgbClr val="9CBEBD"/>
      </a:accent2>
      <a:accent3>
        <a:srgbClr val="D2CB6C"/>
      </a:accent3>
      <a:accent4>
        <a:srgbClr val="95A39D"/>
      </a:accent4>
      <a:accent5>
        <a:srgbClr val="C89F5D"/>
      </a:accent5>
      <a:accent6>
        <a:srgbClr val="B1A089"/>
      </a:accent6>
      <a:hlink>
        <a:srgbClr val="D25814"/>
      </a:hlink>
      <a:folHlink>
        <a:srgbClr val="849A0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1471</TotalTime>
  <Words>3533</Words>
  <Application>Microsoft Office PowerPoint</Application>
  <PresentationFormat>Apresentação na tela (4:3)</PresentationFormat>
  <Paragraphs>580</Paragraphs>
  <Slides>77</Slides>
  <Notes>77</Notes>
  <HiddenSlides>0</HiddenSlides>
  <MMClips>0</MMClips>
  <ScaleCrop>false</ScaleCrop>
  <HeadingPairs>
    <vt:vector size="6" baseType="variant">
      <vt:variant>
        <vt:lpstr>Fontes usadas</vt:lpstr>
      </vt:variant>
      <vt:variant>
        <vt:i4>4</vt:i4>
      </vt:variant>
      <vt:variant>
        <vt:lpstr>Tema</vt:lpstr>
      </vt:variant>
      <vt:variant>
        <vt:i4>1</vt:i4>
      </vt:variant>
      <vt:variant>
        <vt:lpstr>Títulos de slides</vt:lpstr>
      </vt:variant>
      <vt:variant>
        <vt:i4>77</vt:i4>
      </vt:variant>
    </vt:vector>
  </HeadingPairs>
  <TitlesOfParts>
    <vt:vector size="82" baseType="lpstr">
      <vt:lpstr>Arial</vt:lpstr>
      <vt:lpstr>Calibri</vt:lpstr>
      <vt:lpstr>Cambria</vt:lpstr>
      <vt:lpstr>Noto Sans Symbols</vt:lpstr>
      <vt:lpstr>Adjacência</vt:lpstr>
      <vt:lpstr>ACH2014 Fundamentos de Sistemas de Informação (FSI)</vt:lpstr>
      <vt:lpstr>Apresentação</vt:lpstr>
      <vt:lpstr>Apresentação</vt:lpstr>
      <vt:lpstr>O que são SIs?</vt:lpstr>
      <vt:lpstr>O que são SIs?</vt:lpstr>
      <vt:lpstr>O que é um Curso de BSI?</vt:lpstr>
      <vt:lpstr>Qual a diferença entre SI, CC, etc?</vt:lpstr>
      <vt:lpstr>Qual a diferença entre SI, CC, etc?</vt:lpstr>
      <vt:lpstr>Qual a diferença entre SI, CC, etc?</vt:lpstr>
      <vt:lpstr>Qual a diferença entre SI, CC, etc?</vt:lpstr>
      <vt:lpstr>Qual a diferença entre SI, CC, etc?</vt:lpstr>
      <vt:lpstr>Qual a diferença entre SI, CC, EC, ES?</vt:lpstr>
      <vt:lpstr>Qual a diferença entre SI, CC, EC, ES?</vt:lpstr>
      <vt:lpstr>Disciplinas/Áreas da Computação</vt:lpstr>
      <vt:lpstr>Disciplinas/Áreas da Computação</vt:lpstr>
      <vt:lpstr>BSI da EACH-USP</vt:lpstr>
      <vt:lpstr>Disciplinas/Áreas da Computação</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Vagas em SI – Demanda local </vt:lpstr>
      <vt:lpstr>Vagas em SI – Demanda local </vt:lpstr>
      <vt:lpstr>Competições Internacionais</vt:lpstr>
      <vt:lpstr>Pesquisa Durante a Graduação</vt:lpstr>
      <vt:lpstr>Pesquisa Durante a Graduação</vt:lpstr>
      <vt:lpstr>Pesquisa Durante a Graduação</vt:lpstr>
      <vt:lpstr>Pesquisa Durante a Graduação</vt:lpstr>
      <vt:lpstr>SBC - Sociedade Brasileira de Computação </vt:lpstr>
      <vt:lpstr>Apresentação do PowerPoint</vt:lpstr>
      <vt:lpstr>Objetivos da SBC</vt:lpstr>
      <vt:lpstr>Eventos normalmente realizados pela SBC</vt:lpstr>
      <vt:lpstr>Apresentação do PowerPoint</vt:lpstr>
      <vt:lpstr>Apresentação do PowerPoint</vt:lpstr>
      <vt:lpstr>Apresentação do PowerPoint</vt:lpstr>
      <vt:lpstr>Apresentação do PowerPoint</vt:lpstr>
      <vt:lpstr>Apresentação do PowerPoint</vt:lpstr>
      <vt:lpstr>Apresentação do PowerPoint</vt:lpstr>
      <vt:lpstr>Competições científicas</vt:lpstr>
      <vt:lpstr>Competições realizadas pela SBC</vt:lpstr>
      <vt:lpstr>Regulamentação da Profissão</vt:lpstr>
      <vt:lpstr>Regulamentação da profissão</vt:lpstr>
      <vt:lpstr>Apresentação do PowerPoint</vt:lpstr>
      <vt:lpstr>Definições</vt:lpstr>
      <vt:lpstr>Profissões regulamentadas e não regulamentadas</vt:lpstr>
      <vt:lpstr>Profissões regulamentadas e não regulamentadas</vt:lpstr>
      <vt:lpstr>Cenário Atual</vt:lpstr>
      <vt:lpstr>Posição da SBC em relação a regulamentação: </vt:lpstr>
      <vt:lpstr>Proposta</vt:lpstr>
      <vt:lpstr>Proposta da SBC - Objetivos</vt:lpstr>
      <vt:lpstr>Projetos de lei em tramitação</vt:lpstr>
      <vt:lpstr>Apresentação do PowerPoint</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ACH2014 Fundamentos de Sistemas de Informação (FSI)</dc:title>
  <dc:creator>Marcelo Fantinato</dc:creator>
  <cp:lastModifiedBy>Marcelo Fantinato</cp:lastModifiedBy>
  <cp:revision>15</cp:revision>
  <dcterms:modified xsi:type="dcterms:W3CDTF">2024-04-04T13:14:27Z</dcterms:modified>
</cp:coreProperties>
</file>